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130" d="100"/>
          <a:sy n="130" d="100"/>
        </p:scale>
        <p:origin x="424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0B3BB-0EE3-614B-D404-9C8191517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4E295-7A63-FB68-8489-7C059354C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65FBE-264F-2985-F09B-8B8CE8F7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E19C-22BB-BEC0-DFA7-2496E37E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3E63F-BF84-A402-68F1-242770B0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6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44222-12E8-87A1-52B5-AC8E8757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085E1-B6C9-CACB-CD23-ACF8F0B03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AEE2B-56FF-7378-8CEC-121F348B9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0D4A2-26C9-7234-B963-24F42691C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55C6C-B5A7-51BE-DB08-1595D41D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7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11B4CE-72B0-A047-F452-C5EC36677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2EAD-03B3-D8EC-48AB-5BE35CF2F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673D8-92EE-4A83-D211-093D12BDC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7EB3D-294B-D1C7-B430-DF96CC1F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BD0E7-7305-527D-FA68-E2CDEEC5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1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4B0B-BE2B-69AF-FCCB-97727AF8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A3120-8C7E-DC8D-352D-937AB76F2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5C9B4-1158-DE10-8807-AA9B5AEB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2A56B-CD87-790A-86CA-7A3E66F5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C2285-B969-8921-5FC3-8680D0F4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1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ADB1-036C-3CF9-9729-853C9EA7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D392A-6413-6719-3848-E66F13239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C5EEA-7ABD-77A5-CD77-94008480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88679-1584-B315-841C-36AB562AB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10CDF-06F9-81A9-D028-DBF2B7FD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8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DDF0-7BB4-2382-04C6-A7397126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82E70-BB50-344F-3E7C-68324F52C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5B182-1EF4-EA6E-EA3F-44A57B501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FACB3-9FC8-3F36-BC9D-BE13781D3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DB5CE-BA1F-335E-DC9C-58727BC6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1A93A-0109-F76F-3229-42CFBC8F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2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0E04-A6B5-6A1F-9A9F-8C1F230E7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C0823-1D8B-E824-CA45-5F40AF5AF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1E39C-E089-9BD5-2AB5-A78BA813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71D51-F4D7-4EEB-4A51-8C07FF02B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4C3840-514D-CE94-ECEA-28921AB92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106907-95E1-A8CC-B324-1DBFF2E6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D3BAA-8B7C-FFF3-292E-FD33CB0D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920A9-8CDB-B672-BA97-3489ACF5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4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55E7-7EE7-D172-D350-C49A39A5A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22A94-FBF0-6D99-CB7E-5045ED41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DDD88-F77B-3485-A627-724EE0A3F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E2899-0E42-A5C2-CDB2-089EA456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3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51CCD-A35B-19AE-9C95-FE841F3C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C9F6F-B5B0-DF8A-5768-71FBD7FA3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8A209-FCD2-579A-5296-D7ABC477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7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E3AE-18DA-401A-DD73-6F5C4B014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8377D-CE6C-4825-149E-0CC71064D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0798D-EAEF-08F8-CDA7-1985D742A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A9FA9-23F9-452D-6BE6-829E139D7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70A8E-6E07-3D22-F1BF-40CF2C5C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DBD31-6F88-C559-3E4D-9CF11707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0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1BC3E-94B5-CC7D-C6E5-5789C38A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359149-72DE-DF2B-F28C-942EA5DF7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BEE4A-6F68-0A74-A5F3-DBC77F49F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55B70-C581-B936-08CF-D48286A1D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E23EC-71F3-F12F-E3C8-89BB8399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2DB3B-25E4-2678-BC64-26DA0CDA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3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F2AA05-1859-7DEF-8059-FC81B2EE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D4ACD-A969-7D08-C58E-A0C4C6C3C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EDF1A-B386-A4B0-EF09-D61964DDF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57762F-8318-C84C-B56D-1711F12DBD78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B399F-65AF-2583-3E59-CF33AD16C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2843E-6BE5-18E5-B2C6-3FABC64C2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BF2294-7CCC-8C4E-B6F1-4A7A0FFF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7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.ac.uk/a-z/service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e.ac.uk/a-z/department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urple rectangular sign with white text&#10;&#10;Description automatically generated">
            <a:extLst>
              <a:ext uri="{FF2B5EF4-FFF2-40B4-BE49-F238E27FC236}">
                <a16:creationId xmlns:a16="http://schemas.microsoft.com/office/drawing/2014/main" id="{1CC25695-47D6-DB6A-A7F3-C5319DFD70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1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664390AF-ABE4-82AC-E120-15ED4291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76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 shot of a survey&#10;&#10;Description automatically generated with medium confidence">
            <a:extLst>
              <a:ext uri="{FF2B5EF4-FFF2-40B4-BE49-F238E27FC236}">
                <a16:creationId xmlns:a16="http://schemas.microsoft.com/office/drawing/2014/main" id="{8FD89E39-B599-2B9C-12FA-F4706AB20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0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ebsite with text and colorful brush strokes&#10;&#10;Description automatically generated with medium confidence">
            <a:extLst>
              <a:ext uri="{FF2B5EF4-FFF2-40B4-BE49-F238E27FC236}">
                <a16:creationId xmlns:a16="http://schemas.microsoft.com/office/drawing/2014/main" id="{CA284FBD-70E3-EEC6-726B-BDAD633D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9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ebsite with text and colorful brush strokes&#10;&#10;Description automatically generated with medium confidence">
            <a:extLst>
              <a:ext uri="{FF2B5EF4-FFF2-40B4-BE49-F238E27FC236}">
                <a16:creationId xmlns:a16="http://schemas.microsoft.com/office/drawing/2014/main" id="{78A9C367-9241-4707-CD79-5408DBC4A2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56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ebsite with text and colorful brush strokes&#10;&#10;Description automatically generated with medium confidence">
            <a:extLst>
              <a:ext uri="{FF2B5EF4-FFF2-40B4-BE49-F238E27FC236}">
                <a16:creationId xmlns:a16="http://schemas.microsoft.com/office/drawing/2014/main" id="{DF69E697-1845-7128-05EF-854010C41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7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ebsite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C7C60328-9D75-44AC-D45C-F05D5C35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12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13249D08-825C-515D-670B-5A493C35F5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22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1F47B194-6CB4-6536-3A7C-710BD15E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1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E8003E49-779E-A277-AD5F-80EC2564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8B393E78-E443-4AA4-22FF-A836075B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3D6FF-AF84-A955-4E7E-E556C5DAE608}"/>
              </a:ext>
            </a:extLst>
          </p:cNvPr>
          <p:cNvSpPr txBox="1"/>
          <p:nvPr/>
        </p:nvSpPr>
        <p:spPr>
          <a:xfrm>
            <a:off x="10313868" y="6172340"/>
            <a:ext cx="7872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10F37"/>
                </a:solidFill>
                <a:latin typeface="Mont Regular" panose="00000700000000000000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1BA33-300C-E070-2DB6-DC3D44CB4876}"/>
              </a:ext>
            </a:extLst>
          </p:cNvPr>
          <p:cNvSpPr txBox="1"/>
          <p:nvPr/>
        </p:nvSpPr>
        <p:spPr>
          <a:xfrm>
            <a:off x="2273300" y="6210440"/>
            <a:ext cx="12255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10F37"/>
                </a:solidFill>
                <a:latin typeface="Mont Regular" panose="00000700000000000000" pitchFamily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clicking through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5831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list&#10;&#10;Description automatically generated">
            <a:extLst>
              <a:ext uri="{FF2B5EF4-FFF2-40B4-BE49-F238E27FC236}">
                <a16:creationId xmlns:a16="http://schemas.microsoft.com/office/drawing/2014/main" id="{959B8919-6AA2-06A3-699E-9D52E332F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6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ge of a course&#10;&#10;Description automatically generated">
            <a:extLst>
              <a:ext uri="{FF2B5EF4-FFF2-40B4-BE49-F238E27FC236}">
                <a16:creationId xmlns:a16="http://schemas.microsoft.com/office/drawing/2014/main" id="{6D817EA5-F93D-9101-9B73-4B3E94732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1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647F765-317D-9C3F-F0F1-04C1A05F0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6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with colorful arrows&#10;&#10;Description automatically generated with medium confidence">
            <a:extLst>
              <a:ext uri="{FF2B5EF4-FFF2-40B4-BE49-F238E27FC236}">
                <a16:creationId xmlns:a16="http://schemas.microsoft.com/office/drawing/2014/main" id="{7AE4F4DA-6364-5792-3345-BEE98ADA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5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0F8A8721-E94D-CAAE-C4D5-C4F5F5AE9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0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tutoring&#10;&#10;Description automatically generated">
            <a:extLst>
              <a:ext uri="{FF2B5EF4-FFF2-40B4-BE49-F238E27FC236}">
                <a16:creationId xmlns:a16="http://schemas.microsoft.com/office/drawing/2014/main" id="{DB3F6AC9-27D7-6884-049E-A351BE557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ebsite with text and colorful paint&#10;&#10;Description automatically generated with medium confidence">
            <a:extLst>
              <a:ext uri="{FF2B5EF4-FFF2-40B4-BE49-F238E27FC236}">
                <a16:creationId xmlns:a16="http://schemas.microsoft.com/office/drawing/2014/main" id="{764F05D5-2E62-C2EC-694E-CAF73870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5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EAA1E64B-2025-3632-8786-189580302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16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</Words>
  <Application>Microsoft Macintosh PowerPoint</Application>
  <PresentationFormat>Widescreen</PresentationFormat>
  <Paragraphs>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Mont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Gasking, Sam</dc:creator>
  <cp:lastModifiedBy>Gasking, Sam</cp:lastModifiedBy>
  <cp:revision>1</cp:revision>
  <dcterms:created xsi:type="dcterms:W3CDTF">2024-08-14T09:59:55Z</dcterms:created>
  <dcterms:modified xsi:type="dcterms:W3CDTF">2024-08-14T10:05:03Z</dcterms:modified>
</cp:coreProperties>
</file>