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97" r:id="rId4"/>
    <p:sldId id="271" r:id="rId5"/>
    <p:sldId id="265" r:id="rId6"/>
    <p:sldId id="266" r:id="rId7"/>
    <p:sldId id="267" r:id="rId8"/>
    <p:sldId id="268" r:id="rId9"/>
    <p:sldId id="275" r:id="rId10"/>
    <p:sldId id="270" r:id="rId11"/>
    <p:sldId id="269" r:id="rId12"/>
    <p:sldId id="273" r:id="rId13"/>
    <p:sldId id="274" r:id="rId14"/>
    <p:sldId id="278" r:id="rId15"/>
    <p:sldId id="279" r:id="rId16"/>
    <p:sldId id="281" r:id="rId17"/>
    <p:sldId id="295" r:id="rId18"/>
    <p:sldId id="276" r:id="rId19"/>
    <p:sldId id="282" r:id="rId20"/>
    <p:sldId id="283" r:id="rId21"/>
    <p:sldId id="284" r:id="rId22"/>
    <p:sldId id="291" r:id="rId23"/>
    <p:sldId id="29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9325"/>
    <a:srgbClr val="E7BD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58E10C-5D56-3733-C745-4D04619B517A}" v="419" dt="2025-06-05T17:03:24.145"/>
    <p1510:client id="{AB70D48E-D479-17DA-4AAF-B2E874E362DC}" v="70" dt="2025-06-05T17:15:45.6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ftciogullari, Natalie" userId="S::nc372@leicester.ac.uk::caa580f5-baae-4e76-9f3d-41ccd0202fc1" providerId="AD" clId="Web-{A858E10C-5D56-3733-C745-4D04619B517A}"/>
    <pc:docChg chg="addSld delSld modSld sldOrd">
      <pc:chgData name="Ciftciogullari, Natalie" userId="S::nc372@leicester.ac.uk::caa580f5-baae-4e76-9f3d-41ccd0202fc1" providerId="AD" clId="Web-{A858E10C-5D56-3733-C745-4D04619B517A}" dt="2025-06-05T17:03:24.129" v="237" actId="20577"/>
      <pc:docMkLst>
        <pc:docMk/>
      </pc:docMkLst>
      <pc:sldChg chg="addSp delSp modSp">
        <pc:chgData name="Ciftciogullari, Natalie" userId="S::nc372@leicester.ac.uk::caa580f5-baae-4e76-9f3d-41ccd0202fc1" providerId="AD" clId="Web-{A858E10C-5D56-3733-C745-4D04619B517A}" dt="2025-06-05T15:29:46.593" v="36"/>
        <pc:sldMkLst>
          <pc:docMk/>
          <pc:sldMk cId="109857222" sldId="256"/>
        </pc:sldMkLst>
        <pc:spChg chg="add del">
          <ac:chgData name="Ciftciogullari, Natalie" userId="S::nc372@leicester.ac.uk::caa580f5-baae-4e76-9f3d-41ccd0202fc1" providerId="AD" clId="Web-{A858E10C-5D56-3733-C745-4D04619B517A}" dt="2025-06-05T15:27:43.354" v="6"/>
          <ac:spMkLst>
            <pc:docMk/>
            <pc:sldMk cId="109857222" sldId="256"/>
            <ac:spMk id="2" creationId="{C6444BFE-D83E-83BB-8A17-A1CD0F403E7C}"/>
          </ac:spMkLst>
        </pc:spChg>
        <pc:spChg chg="add del mod">
          <ac:chgData name="Ciftciogullari, Natalie" userId="S::nc372@leicester.ac.uk::caa580f5-baae-4e76-9f3d-41ccd0202fc1" providerId="AD" clId="Web-{A858E10C-5D56-3733-C745-4D04619B517A}" dt="2025-06-05T15:29:46.593" v="36"/>
          <ac:spMkLst>
            <pc:docMk/>
            <pc:sldMk cId="109857222" sldId="256"/>
            <ac:spMk id="3" creationId="{9CCDA334-00B7-ACC4-7B2B-CBECF6B04727}"/>
          </ac:spMkLst>
        </pc:spChg>
      </pc:sldChg>
      <pc:sldChg chg="addSp delSp modSp">
        <pc:chgData name="Ciftciogullari, Natalie" userId="S::nc372@leicester.ac.uk::caa580f5-baae-4e76-9f3d-41ccd0202fc1" providerId="AD" clId="Web-{A858E10C-5D56-3733-C745-4D04619B517A}" dt="2025-06-05T15:36:01.421" v="90" actId="14100"/>
        <pc:sldMkLst>
          <pc:docMk/>
          <pc:sldMk cId="499651635" sldId="264"/>
        </pc:sldMkLst>
        <pc:spChg chg="del mod">
          <ac:chgData name="Ciftciogullari, Natalie" userId="S::nc372@leicester.ac.uk::caa580f5-baae-4e76-9f3d-41ccd0202fc1" providerId="AD" clId="Web-{A858E10C-5D56-3733-C745-4D04619B517A}" dt="2025-06-05T15:30:06.047" v="40"/>
          <ac:spMkLst>
            <pc:docMk/>
            <pc:sldMk cId="499651635" sldId="264"/>
            <ac:spMk id="3" creationId="{DCDAC6A7-233D-0444-9705-1047D6EDCA39}"/>
          </ac:spMkLst>
        </pc:spChg>
        <pc:spChg chg="add mod">
          <ac:chgData name="Ciftciogullari, Natalie" userId="S::nc372@leicester.ac.uk::caa580f5-baae-4e76-9f3d-41ccd0202fc1" providerId="AD" clId="Web-{A858E10C-5D56-3733-C745-4D04619B517A}" dt="2025-06-05T15:36:01.421" v="90" actId="14100"/>
          <ac:spMkLst>
            <pc:docMk/>
            <pc:sldMk cId="499651635" sldId="264"/>
            <ac:spMk id="4" creationId="{9CCDA334-00B7-ACC4-7B2B-CBECF6B04727}"/>
          </ac:spMkLst>
        </pc:spChg>
        <pc:spChg chg="mod">
          <ac:chgData name="Ciftciogullari, Natalie" userId="S::nc372@leicester.ac.uk::caa580f5-baae-4e76-9f3d-41ccd0202fc1" providerId="AD" clId="Web-{A858E10C-5D56-3733-C745-4D04619B517A}" dt="2025-06-05T15:29:39.577" v="33" actId="20577"/>
          <ac:spMkLst>
            <pc:docMk/>
            <pc:sldMk cId="499651635" sldId="264"/>
            <ac:spMk id="5" creationId="{6BED5D4A-8B00-A0F8-6753-0E887679DDCA}"/>
          </ac:spMkLst>
        </pc:spChg>
        <pc:picChg chg="mod modCrop">
          <ac:chgData name="Ciftciogullari, Natalie" userId="S::nc372@leicester.ac.uk::caa580f5-baae-4e76-9f3d-41ccd0202fc1" providerId="AD" clId="Web-{A858E10C-5D56-3733-C745-4D04619B517A}" dt="2025-06-05T15:34:17.401" v="89"/>
          <ac:picMkLst>
            <pc:docMk/>
            <pc:sldMk cId="499651635" sldId="264"/>
            <ac:picMk id="2" creationId="{073AE3E4-A7C0-2189-F4C5-A2216C48B259}"/>
          </ac:picMkLst>
        </pc:picChg>
      </pc:sldChg>
      <pc:sldChg chg="addSp delSp modSp">
        <pc:chgData name="Ciftciogullari, Natalie" userId="S::nc372@leicester.ac.uk::caa580f5-baae-4e76-9f3d-41ccd0202fc1" providerId="AD" clId="Web-{A858E10C-5D56-3733-C745-4D04619B517A}" dt="2025-06-05T15:36:59.408" v="97" actId="20577"/>
        <pc:sldMkLst>
          <pc:docMk/>
          <pc:sldMk cId="1804734885" sldId="267"/>
        </pc:sldMkLst>
        <pc:spChg chg="mod">
          <ac:chgData name="Ciftciogullari, Natalie" userId="S::nc372@leicester.ac.uk::caa580f5-baae-4e76-9f3d-41ccd0202fc1" providerId="AD" clId="Web-{A858E10C-5D56-3733-C745-4D04619B517A}" dt="2025-06-05T15:36:59.408" v="97" actId="20577"/>
          <ac:spMkLst>
            <pc:docMk/>
            <pc:sldMk cId="1804734885" sldId="267"/>
            <ac:spMk id="3" creationId="{DCDAC6A7-233D-0444-9705-1047D6EDCA39}"/>
          </ac:spMkLst>
        </pc:spChg>
        <pc:picChg chg="add del">
          <ac:chgData name="Ciftciogullari, Natalie" userId="S::nc372@leicester.ac.uk::caa580f5-baae-4e76-9f3d-41ccd0202fc1" providerId="AD" clId="Web-{A858E10C-5D56-3733-C745-4D04619B517A}" dt="2025-06-05T15:36:55.298" v="96"/>
          <ac:picMkLst>
            <pc:docMk/>
            <pc:sldMk cId="1804734885" sldId="267"/>
            <ac:picMk id="2" creationId="{073AE3E4-A7C0-2189-F4C5-A2216C48B259}"/>
          </ac:picMkLst>
        </pc:picChg>
      </pc:sldChg>
      <pc:sldChg chg="modSp">
        <pc:chgData name="Ciftciogullari, Natalie" userId="S::nc372@leicester.ac.uk::caa580f5-baae-4e76-9f3d-41ccd0202fc1" providerId="AD" clId="Web-{A858E10C-5D56-3733-C745-4D04619B517A}" dt="2025-06-05T15:37:43.331" v="100" actId="20577"/>
        <pc:sldMkLst>
          <pc:docMk/>
          <pc:sldMk cId="417415085" sldId="276"/>
        </pc:sldMkLst>
        <pc:spChg chg="mod">
          <ac:chgData name="Ciftciogullari, Natalie" userId="S::nc372@leicester.ac.uk::caa580f5-baae-4e76-9f3d-41ccd0202fc1" providerId="AD" clId="Web-{A858E10C-5D56-3733-C745-4D04619B517A}" dt="2025-06-05T15:37:43.331" v="100" actId="20577"/>
          <ac:spMkLst>
            <pc:docMk/>
            <pc:sldMk cId="417415085" sldId="276"/>
            <ac:spMk id="3" creationId="{DCDAC6A7-233D-0444-9705-1047D6EDCA39}"/>
          </ac:spMkLst>
        </pc:spChg>
      </pc:sldChg>
      <pc:sldChg chg="del">
        <pc:chgData name="Ciftciogullari, Natalie" userId="S::nc372@leicester.ac.uk::caa580f5-baae-4e76-9f3d-41ccd0202fc1" providerId="AD" clId="Web-{A858E10C-5D56-3733-C745-4D04619B517A}" dt="2025-06-05T15:48:44.639" v="200"/>
        <pc:sldMkLst>
          <pc:docMk/>
          <pc:sldMk cId="629159764" sldId="277"/>
        </pc:sldMkLst>
      </pc:sldChg>
      <pc:sldChg chg="modSp">
        <pc:chgData name="Ciftciogullari, Natalie" userId="S::nc372@leicester.ac.uk::caa580f5-baae-4e76-9f3d-41ccd0202fc1" providerId="AD" clId="Web-{A858E10C-5D56-3733-C745-4D04619B517A}" dt="2025-06-05T15:48:31.435" v="198" actId="20577"/>
        <pc:sldMkLst>
          <pc:docMk/>
          <pc:sldMk cId="4094121629" sldId="284"/>
        </pc:sldMkLst>
        <pc:spChg chg="mod">
          <ac:chgData name="Ciftciogullari, Natalie" userId="S::nc372@leicester.ac.uk::caa580f5-baae-4e76-9f3d-41ccd0202fc1" providerId="AD" clId="Web-{A858E10C-5D56-3733-C745-4D04619B517A}" dt="2025-06-05T15:48:31.435" v="198" actId="20577"/>
          <ac:spMkLst>
            <pc:docMk/>
            <pc:sldMk cId="4094121629" sldId="284"/>
            <ac:spMk id="3" creationId="{DCDAC6A7-233D-0444-9705-1047D6EDCA39}"/>
          </ac:spMkLst>
        </pc:spChg>
      </pc:sldChg>
      <pc:sldChg chg="modSp del">
        <pc:chgData name="Ciftciogullari, Natalie" userId="S::nc372@leicester.ac.uk::caa580f5-baae-4e76-9f3d-41ccd0202fc1" providerId="AD" clId="Web-{A858E10C-5D56-3733-C745-4D04619B517A}" dt="2025-06-05T15:48:20.232" v="191"/>
        <pc:sldMkLst>
          <pc:docMk/>
          <pc:sldMk cId="2162460548" sldId="285"/>
        </pc:sldMkLst>
        <pc:spChg chg="mod">
          <ac:chgData name="Ciftciogullari, Natalie" userId="S::nc372@leicester.ac.uk::caa580f5-baae-4e76-9f3d-41ccd0202fc1" providerId="AD" clId="Web-{A858E10C-5D56-3733-C745-4D04619B517A}" dt="2025-06-05T15:43:51.721" v="187" actId="20577"/>
          <ac:spMkLst>
            <pc:docMk/>
            <pc:sldMk cId="2162460548" sldId="285"/>
            <ac:spMk id="3" creationId="{DCDAC6A7-233D-0444-9705-1047D6EDCA39}"/>
          </ac:spMkLst>
        </pc:spChg>
        <pc:spChg chg="mod">
          <ac:chgData name="Ciftciogullari, Natalie" userId="S::nc372@leicester.ac.uk::caa580f5-baae-4e76-9f3d-41ccd0202fc1" providerId="AD" clId="Web-{A858E10C-5D56-3733-C745-4D04619B517A}" dt="2025-06-05T15:43:53.940" v="188" actId="20577"/>
          <ac:spMkLst>
            <pc:docMk/>
            <pc:sldMk cId="2162460548" sldId="285"/>
            <ac:spMk id="5" creationId="{6BED5D4A-8B00-A0F8-6753-0E887679DDCA}"/>
          </ac:spMkLst>
        </pc:spChg>
      </pc:sldChg>
      <pc:sldChg chg="del">
        <pc:chgData name="Ciftciogullari, Natalie" userId="S::nc372@leicester.ac.uk::caa580f5-baae-4e76-9f3d-41ccd0202fc1" providerId="AD" clId="Web-{A858E10C-5D56-3733-C745-4D04619B517A}" dt="2025-06-05T15:39:49.368" v="122"/>
        <pc:sldMkLst>
          <pc:docMk/>
          <pc:sldMk cId="219637591" sldId="286"/>
        </pc:sldMkLst>
      </pc:sldChg>
      <pc:sldChg chg="del">
        <pc:chgData name="Ciftciogullari, Natalie" userId="S::nc372@leicester.ac.uk::caa580f5-baae-4e76-9f3d-41ccd0202fc1" providerId="AD" clId="Web-{A858E10C-5D56-3733-C745-4D04619B517A}" dt="2025-06-05T15:39:59.259" v="123"/>
        <pc:sldMkLst>
          <pc:docMk/>
          <pc:sldMk cId="4263595368" sldId="287"/>
        </pc:sldMkLst>
      </pc:sldChg>
      <pc:sldChg chg="modSp del">
        <pc:chgData name="Ciftciogullari, Natalie" userId="S::nc372@leicester.ac.uk::caa580f5-baae-4e76-9f3d-41ccd0202fc1" providerId="AD" clId="Web-{A858E10C-5D56-3733-C745-4D04619B517A}" dt="2025-06-05T15:43:56.752" v="189"/>
        <pc:sldMkLst>
          <pc:docMk/>
          <pc:sldMk cId="3114452096" sldId="288"/>
        </pc:sldMkLst>
        <pc:spChg chg="mod">
          <ac:chgData name="Ciftciogullari, Natalie" userId="S::nc372@leicester.ac.uk::caa580f5-baae-4e76-9f3d-41ccd0202fc1" providerId="AD" clId="Web-{A858E10C-5D56-3733-C745-4D04619B517A}" dt="2025-06-05T15:41:04.933" v="171" actId="20577"/>
          <ac:spMkLst>
            <pc:docMk/>
            <pc:sldMk cId="3114452096" sldId="288"/>
            <ac:spMk id="3" creationId="{DCDAC6A7-233D-0444-9705-1047D6EDCA39}"/>
          </ac:spMkLst>
        </pc:spChg>
        <pc:spChg chg="mod">
          <ac:chgData name="Ciftciogullari, Natalie" userId="S::nc372@leicester.ac.uk::caa580f5-baae-4e76-9f3d-41ccd0202fc1" providerId="AD" clId="Web-{A858E10C-5D56-3733-C745-4D04619B517A}" dt="2025-06-05T15:41:14.277" v="173" actId="20577"/>
          <ac:spMkLst>
            <pc:docMk/>
            <pc:sldMk cId="3114452096" sldId="288"/>
            <ac:spMk id="5" creationId="{6BED5D4A-8B00-A0F8-6753-0E887679DDCA}"/>
          </ac:spMkLst>
        </pc:spChg>
      </pc:sldChg>
      <pc:sldChg chg="modSp del">
        <pc:chgData name="Ciftciogullari, Natalie" userId="S::nc372@leicester.ac.uk::caa580f5-baae-4e76-9f3d-41ccd0202fc1" providerId="AD" clId="Web-{A858E10C-5D56-3733-C745-4D04619B517A}" dt="2025-06-05T15:48:21.857" v="192"/>
        <pc:sldMkLst>
          <pc:docMk/>
          <pc:sldMk cId="1175692613" sldId="289"/>
        </pc:sldMkLst>
        <pc:spChg chg="mod">
          <ac:chgData name="Ciftciogullari, Natalie" userId="S::nc372@leicester.ac.uk::caa580f5-baae-4e76-9f3d-41ccd0202fc1" providerId="AD" clId="Web-{A858E10C-5D56-3733-C745-4D04619B517A}" dt="2025-06-05T15:45:50.788" v="190" actId="20577"/>
          <ac:spMkLst>
            <pc:docMk/>
            <pc:sldMk cId="1175692613" sldId="289"/>
            <ac:spMk id="5" creationId="{6BED5D4A-8B00-A0F8-6753-0E887679DDCA}"/>
          </ac:spMkLst>
        </pc:spChg>
      </pc:sldChg>
      <pc:sldChg chg="del">
        <pc:chgData name="Ciftciogullari, Natalie" userId="S::nc372@leicester.ac.uk::caa580f5-baae-4e76-9f3d-41ccd0202fc1" providerId="AD" clId="Web-{A858E10C-5D56-3733-C745-4D04619B517A}" dt="2025-06-05T15:48:41.889" v="199"/>
        <pc:sldMkLst>
          <pc:docMk/>
          <pc:sldMk cId="3536370210" sldId="290"/>
        </pc:sldMkLst>
      </pc:sldChg>
      <pc:sldChg chg="modSp">
        <pc:chgData name="Ciftciogullari, Natalie" userId="S::nc372@leicester.ac.uk::caa580f5-baae-4e76-9f3d-41ccd0202fc1" providerId="AD" clId="Web-{A858E10C-5D56-3733-C745-4D04619B517A}" dt="2025-06-05T15:48:55.468" v="202" actId="20577"/>
        <pc:sldMkLst>
          <pc:docMk/>
          <pc:sldMk cId="3406236288" sldId="291"/>
        </pc:sldMkLst>
        <pc:spChg chg="mod">
          <ac:chgData name="Ciftciogullari, Natalie" userId="S::nc372@leicester.ac.uk::caa580f5-baae-4e76-9f3d-41ccd0202fc1" providerId="AD" clId="Web-{A858E10C-5D56-3733-C745-4D04619B517A}" dt="2025-06-05T15:48:55.468" v="202" actId="20577"/>
          <ac:spMkLst>
            <pc:docMk/>
            <pc:sldMk cId="3406236288" sldId="291"/>
            <ac:spMk id="4" creationId="{387EDF8C-290B-2B91-8914-76EA4A7C2AE2}"/>
          </ac:spMkLst>
        </pc:spChg>
      </pc:sldChg>
      <pc:sldChg chg="modSp">
        <pc:chgData name="Ciftciogullari, Natalie" userId="S::nc372@leicester.ac.uk::caa580f5-baae-4e76-9f3d-41ccd0202fc1" providerId="AD" clId="Web-{A858E10C-5D56-3733-C745-4D04619B517A}" dt="2025-06-05T17:03:24.129" v="237" actId="20577"/>
        <pc:sldMkLst>
          <pc:docMk/>
          <pc:sldMk cId="3915390998" sldId="292"/>
        </pc:sldMkLst>
        <pc:spChg chg="mod">
          <ac:chgData name="Ciftciogullari, Natalie" userId="S::nc372@leicester.ac.uk::caa580f5-baae-4e76-9f3d-41ccd0202fc1" providerId="AD" clId="Web-{A858E10C-5D56-3733-C745-4D04619B517A}" dt="2025-06-05T17:03:24.129" v="237" actId="20577"/>
          <ac:spMkLst>
            <pc:docMk/>
            <pc:sldMk cId="3915390998" sldId="292"/>
            <ac:spMk id="4" creationId="{387EDF8C-290B-2B91-8914-76EA4A7C2AE2}"/>
          </ac:spMkLst>
        </pc:spChg>
      </pc:sldChg>
      <pc:sldChg chg="new del ord">
        <pc:chgData name="Ciftciogullari, Natalie" userId="S::nc372@leicester.ac.uk::caa580f5-baae-4e76-9f3d-41ccd0202fc1" providerId="AD" clId="Web-{A858E10C-5D56-3733-C745-4D04619B517A}" dt="2025-06-05T15:29:12.873" v="21"/>
        <pc:sldMkLst>
          <pc:docMk/>
          <pc:sldMk cId="3435324425" sldId="296"/>
        </pc:sldMkLst>
      </pc:sldChg>
      <pc:sldChg chg="add replId">
        <pc:chgData name="Ciftciogullari, Natalie" userId="S::nc372@leicester.ac.uk::caa580f5-baae-4e76-9f3d-41ccd0202fc1" providerId="AD" clId="Web-{A858E10C-5D56-3733-C745-4D04619B517A}" dt="2025-06-05T15:29:08.107" v="20"/>
        <pc:sldMkLst>
          <pc:docMk/>
          <pc:sldMk cId="460290241" sldId="297"/>
        </pc:sldMkLst>
      </pc:sldChg>
    </pc:docChg>
  </pc:docChgLst>
  <pc:docChgLst>
    <pc:chgData name="Ciftciogullari, Natalie" userId="S::nc372@leicester.ac.uk::caa580f5-baae-4e76-9f3d-41ccd0202fc1" providerId="AD" clId="Web-{AB70D48E-D479-17DA-4AAF-B2E874E362DC}"/>
    <pc:docChg chg="modSld">
      <pc:chgData name="Ciftciogullari, Natalie" userId="S::nc372@leicester.ac.uk::caa580f5-baae-4e76-9f3d-41ccd0202fc1" providerId="AD" clId="Web-{AB70D48E-D479-17DA-4AAF-B2E874E362DC}" dt="2025-06-05T17:15:45.602" v="46" actId="20577"/>
      <pc:docMkLst>
        <pc:docMk/>
      </pc:docMkLst>
      <pc:sldChg chg="modSp">
        <pc:chgData name="Ciftciogullari, Natalie" userId="S::nc372@leicester.ac.uk::caa580f5-baae-4e76-9f3d-41ccd0202fc1" providerId="AD" clId="Web-{AB70D48E-D479-17DA-4AAF-B2E874E362DC}" dt="2025-06-05T17:07:20.175" v="32" actId="20577"/>
        <pc:sldMkLst>
          <pc:docMk/>
          <pc:sldMk cId="1518231504" sldId="265"/>
        </pc:sldMkLst>
        <pc:spChg chg="mod">
          <ac:chgData name="Ciftciogullari, Natalie" userId="S::nc372@leicester.ac.uk::caa580f5-baae-4e76-9f3d-41ccd0202fc1" providerId="AD" clId="Web-{AB70D48E-D479-17DA-4AAF-B2E874E362DC}" dt="2025-06-05T17:07:20.175" v="32" actId="20577"/>
          <ac:spMkLst>
            <pc:docMk/>
            <pc:sldMk cId="1518231504" sldId="265"/>
            <ac:spMk id="3" creationId="{DCDAC6A7-233D-0444-9705-1047D6EDCA39}"/>
          </ac:spMkLst>
        </pc:spChg>
      </pc:sldChg>
      <pc:sldChg chg="modSp">
        <pc:chgData name="Ciftciogullari, Natalie" userId="S::nc372@leicester.ac.uk::caa580f5-baae-4e76-9f3d-41ccd0202fc1" providerId="AD" clId="Web-{AB70D48E-D479-17DA-4AAF-B2E874E362DC}" dt="2025-06-05T17:07:59.567" v="38" actId="20577"/>
        <pc:sldMkLst>
          <pc:docMk/>
          <pc:sldMk cId="3660586175" sldId="268"/>
        </pc:sldMkLst>
        <pc:spChg chg="mod">
          <ac:chgData name="Ciftciogullari, Natalie" userId="S::nc372@leicester.ac.uk::caa580f5-baae-4e76-9f3d-41ccd0202fc1" providerId="AD" clId="Web-{AB70D48E-D479-17DA-4AAF-B2E874E362DC}" dt="2025-06-05T17:07:59.567" v="38" actId="20577"/>
          <ac:spMkLst>
            <pc:docMk/>
            <pc:sldMk cId="3660586175" sldId="268"/>
            <ac:spMk id="3" creationId="{DCDAC6A7-233D-0444-9705-1047D6EDCA39}"/>
          </ac:spMkLst>
        </pc:spChg>
      </pc:sldChg>
      <pc:sldChg chg="modSp">
        <pc:chgData name="Ciftciogullari, Natalie" userId="S::nc372@leicester.ac.uk::caa580f5-baae-4e76-9f3d-41ccd0202fc1" providerId="AD" clId="Web-{AB70D48E-D479-17DA-4AAF-B2E874E362DC}" dt="2025-06-05T17:08:12.505" v="44" actId="20577"/>
        <pc:sldMkLst>
          <pc:docMk/>
          <pc:sldMk cId="3253883853" sldId="275"/>
        </pc:sldMkLst>
        <pc:spChg chg="mod">
          <ac:chgData name="Ciftciogullari, Natalie" userId="S::nc372@leicester.ac.uk::caa580f5-baae-4e76-9f3d-41ccd0202fc1" providerId="AD" clId="Web-{AB70D48E-D479-17DA-4AAF-B2E874E362DC}" dt="2025-06-05T17:08:12.505" v="44" actId="20577"/>
          <ac:spMkLst>
            <pc:docMk/>
            <pc:sldMk cId="3253883853" sldId="275"/>
            <ac:spMk id="3" creationId="{DCDAC6A7-233D-0444-9705-1047D6EDCA39}"/>
          </ac:spMkLst>
        </pc:spChg>
      </pc:sldChg>
      <pc:sldChg chg="modSp">
        <pc:chgData name="Ciftciogullari, Natalie" userId="S::nc372@leicester.ac.uk::caa580f5-baae-4e76-9f3d-41ccd0202fc1" providerId="AD" clId="Web-{AB70D48E-D479-17DA-4AAF-B2E874E362DC}" dt="2025-06-05T17:15:45.602" v="46" actId="20577"/>
        <pc:sldMkLst>
          <pc:docMk/>
          <pc:sldMk cId="1275515263" sldId="278"/>
        </pc:sldMkLst>
        <pc:spChg chg="mod">
          <ac:chgData name="Ciftciogullari, Natalie" userId="S::nc372@leicester.ac.uk::caa580f5-baae-4e76-9f3d-41ccd0202fc1" providerId="AD" clId="Web-{AB70D48E-D479-17DA-4AAF-B2E874E362DC}" dt="2025-06-05T17:15:45.602" v="46" actId="20577"/>
          <ac:spMkLst>
            <pc:docMk/>
            <pc:sldMk cId="1275515263" sldId="278"/>
            <ac:spMk id="3" creationId="{DCDAC6A7-233D-0444-9705-1047D6EDCA39}"/>
          </ac:spMkLst>
        </pc:spChg>
      </pc:sldChg>
      <pc:sldChg chg="modSp">
        <pc:chgData name="Ciftciogullari, Natalie" userId="S::nc372@leicester.ac.uk::caa580f5-baae-4e76-9f3d-41ccd0202fc1" providerId="AD" clId="Web-{AB70D48E-D479-17DA-4AAF-B2E874E362DC}" dt="2025-06-05T17:05:57.250" v="18" actId="20577"/>
        <pc:sldMkLst>
          <pc:docMk/>
          <pc:sldMk cId="460290241" sldId="297"/>
        </pc:sldMkLst>
        <pc:spChg chg="mod">
          <ac:chgData name="Ciftciogullari, Natalie" userId="S::nc372@leicester.ac.uk::caa580f5-baae-4e76-9f3d-41ccd0202fc1" providerId="AD" clId="Web-{AB70D48E-D479-17DA-4AAF-B2E874E362DC}" dt="2025-06-05T17:05:57.250" v="18" actId="20577"/>
          <ac:spMkLst>
            <pc:docMk/>
            <pc:sldMk cId="460290241" sldId="297"/>
            <ac:spMk id="3" creationId="{1C34478A-691B-B701-E38E-6E19893CEB5E}"/>
          </ac:spMkLst>
        </pc:spChg>
      </pc:sldChg>
    </pc:docChg>
  </pc:docChgLst>
  <pc:docChgLst>
    <pc:chgData name="Ciftciogullari, Natalie" userId="S::nc372@leicester.ac.uk::caa580f5-baae-4e76-9f3d-41ccd0202fc1" providerId="AD" clId="Web-{2DC65ADA-BC61-AF80-B86E-B8A5DBEE1DA0}"/>
    <pc:docChg chg="addSld delSld modSld">
      <pc:chgData name="Ciftciogullari, Natalie" userId="S::nc372@leicester.ac.uk::caa580f5-baae-4e76-9f3d-41ccd0202fc1" providerId="AD" clId="Web-{2DC65ADA-BC61-AF80-B86E-B8A5DBEE1DA0}" dt="2024-07-03T23:11:34.803" v="444"/>
      <pc:docMkLst>
        <pc:docMk/>
      </pc:docMkLst>
      <pc:sldChg chg="modSp">
        <pc:chgData name="Ciftciogullari, Natalie" userId="S::nc372@leicester.ac.uk::caa580f5-baae-4e76-9f3d-41ccd0202fc1" providerId="AD" clId="Web-{2DC65ADA-BC61-AF80-B86E-B8A5DBEE1DA0}" dt="2024-07-03T23:01:08.554" v="88" actId="1076"/>
        <pc:sldMkLst>
          <pc:docMk/>
          <pc:sldMk cId="109857222" sldId="256"/>
        </pc:sldMkLst>
      </pc:sldChg>
      <pc:sldChg chg="modSp del">
        <pc:chgData name="Ciftciogullari, Natalie" userId="S::nc372@leicester.ac.uk::caa580f5-baae-4e76-9f3d-41ccd0202fc1" providerId="AD" clId="Web-{2DC65ADA-BC61-AF80-B86E-B8A5DBEE1DA0}" dt="2024-07-03T23:00:41.376" v="84"/>
        <pc:sldMkLst>
          <pc:docMk/>
          <pc:sldMk cId="433353730" sldId="263"/>
        </pc:sldMkLst>
      </pc:sldChg>
      <pc:sldChg chg="addSp delSp modSp add replId">
        <pc:chgData name="Ciftciogullari, Natalie" userId="S::nc372@leicester.ac.uk::caa580f5-baae-4e76-9f3d-41ccd0202fc1" providerId="AD" clId="Web-{2DC65ADA-BC61-AF80-B86E-B8A5DBEE1DA0}" dt="2024-07-03T23:01:17.320" v="89" actId="1076"/>
        <pc:sldMkLst>
          <pc:docMk/>
          <pc:sldMk cId="499651635" sldId="264"/>
        </pc:sldMkLst>
      </pc:sldChg>
      <pc:sldChg chg="modSp add replId">
        <pc:chgData name="Ciftciogullari, Natalie" userId="S::nc372@leicester.ac.uk::caa580f5-baae-4e76-9f3d-41ccd0202fc1" providerId="AD" clId="Web-{2DC65ADA-BC61-AF80-B86E-B8A5DBEE1DA0}" dt="2024-07-03T23:04:21.707" v="191" actId="20577"/>
        <pc:sldMkLst>
          <pc:docMk/>
          <pc:sldMk cId="1518231504" sldId="265"/>
        </pc:sldMkLst>
      </pc:sldChg>
      <pc:sldChg chg="modSp add replId">
        <pc:chgData name="Ciftciogullari, Natalie" userId="S::nc372@leicester.ac.uk::caa580f5-baae-4e76-9f3d-41ccd0202fc1" providerId="AD" clId="Web-{2DC65ADA-BC61-AF80-B86E-B8A5DBEE1DA0}" dt="2024-07-03T23:06:02.116" v="267" actId="1076"/>
        <pc:sldMkLst>
          <pc:docMk/>
          <pc:sldMk cId="1384055736" sldId="266"/>
        </pc:sldMkLst>
      </pc:sldChg>
      <pc:sldChg chg="modSp add replId">
        <pc:chgData name="Ciftciogullari, Natalie" userId="S::nc372@leicester.ac.uk::caa580f5-baae-4e76-9f3d-41ccd0202fc1" providerId="AD" clId="Web-{2DC65ADA-BC61-AF80-B86E-B8A5DBEE1DA0}" dt="2024-07-03T23:07:58.874" v="328" actId="1076"/>
        <pc:sldMkLst>
          <pc:docMk/>
          <pc:sldMk cId="1804734885" sldId="267"/>
        </pc:sldMkLst>
      </pc:sldChg>
      <pc:sldChg chg="modSp add replId">
        <pc:chgData name="Ciftciogullari, Natalie" userId="S::nc372@leicester.ac.uk::caa580f5-baae-4e76-9f3d-41ccd0202fc1" providerId="AD" clId="Web-{2DC65ADA-BC61-AF80-B86E-B8A5DBEE1DA0}" dt="2024-07-03T23:09:32.502" v="376" actId="20577"/>
        <pc:sldMkLst>
          <pc:docMk/>
          <pc:sldMk cId="3660586175" sldId="268"/>
        </pc:sldMkLst>
      </pc:sldChg>
      <pc:sldChg chg="modSp add replId">
        <pc:chgData name="Ciftciogullari, Natalie" userId="S::nc372@leicester.ac.uk::caa580f5-baae-4e76-9f3d-41ccd0202fc1" providerId="AD" clId="Web-{2DC65ADA-BC61-AF80-B86E-B8A5DBEE1DA0}" dt="2024-07-03T23:11:29.834" v="443" actId="20577"/>
        <pc:sldMkLst>
          <pc:docMk/>
          <pc:sldMk cId="2066977774" sldId="269"/>
        </pc:sldMkLst>
      </pc:sldChg>
      <pc:sldChg chg="add replId">
        <pc:chgData name="Ciftciogullari, Natalie" userId="S::nc372@leicester.ac.uk::caa580f5-baae-4e76-9f3d-41ccd0202fc1" providerId="AD" clId="Web-{2DC65ADA-BC61-AF80-B86E-B8A5DBEE1DA0}" dt="2024-07-03T23:11:34.803" v="444"/>
        <pc:sldMkLst>
          <pc:docMk/>
          <pc:sldMk cId="1984414896" sldId="270"/>
        </pc:sldMkLst>
      </pc:sldChg>
      <pc:sldChg chg="del">
        <pc:chgData name="Ciftciogullari, Natalie" userId="S::nc372@leicester.ac.uk::caa580f5-baae-4e76-9f3d-41ccd0202fc1" providerId="AD" clId="Web-{2DC65ADA-BC61-AF80-B86E-B8A5DBEE1DA0}" dt="2024-07-03T22:57:22.057" v="19"/>
        <pc:sldMkLst>
          <pc:docMk/>
          <pc:sldMk cId="3608452001" sldId="283"/>
        </pc:sldMkLst>
      </pc:sldChg>
      <pc:sldChg chg="del">
        <pc:chgData name="Ciftciogullari, Natalie" userId="S::nc372@leicester.ac.uk::caa580f5-baae-4e76-9f3d-41ccd0202fc1" providerId="AD" clId="Web-{2DC65ADA-BC61-AF80-B86E-B8A5DBEE1DA0}" dt="2024-07-03T22:57:23.464" v="21"/>
        <pc:sldMkLst>
          <pc:docMk/>
          <pc:sldMk cId="2345086265" sldId="284"/>
        </pc:sldMkLst>
      </pc:sldChg>
      <pc:sldChg chg="del">
        <pc:chgData name="Ciftciogullari, Natalie" userId="S::nc372@leicester.ac.uk::caa580f5-baae-4e76-9f3d-41ccd0202fc1" providerId="AD" clId="Web-{2DC65ADA-BC61-AF80-B86E-B8A5DBEE1DA0}" dt="2024-07-03T22:57:24.167" v="22"/>
        <pc:sldMkLst>
          <pc:docMk/>
          <pc:sldMk cId="4224339777" sldId="285"/>
        </pc:sldMkLst>
      </pc:sldChg>
      <pc:sldChg chg="del">
        <pc:chgData name="Ciftciogullari, Natalie" userId="S::nc372@leicester.ac.uk::caa580f5-baae-4e76-9f3d-41ccd0202fc1" providerId="AD" clId="Web-{2DC65ADA-BC61-AF80-B86E-B8A5DBEE1DA0}" dt="2024-07-03T22:57:03.760" v="0"/>
        <pc:sldMkLst>
          <pc:docMk/>
          <pc:sldMk cId="1868079054" sldId="286"/>
        </pc:sldMkLst>
      </pc:sldChg>
      <pc:sldChg chg="del">
        <pc:chgData name="Ciftciogullari, Natalie" userId="S::nc372@leicester.ac.uk::caa580f5-baae-4e76-9f3d-41ccd0202fc1" providerId="AD" clId="Web-{2DC65ADA-BC61-AF80-B86E-B8A5DBEE1DA0}" dt="2024-07-03T22:57:05.479" v="1"/>
        <pc:sldMkLst>
          <pc:docMk/>
          <pc:sldMk cId="3596387485" sldId="287"/>
        </pc:sldMkLst>
      </pc:sldChg>
      <pc:sldChg chg="del">
        <pc:chgData name="Ciftciogullari, Natalie" userId="S::nc372@leicester.ac.uk::caa580f5-baae-4e76-9f3d-41ccd0202fc1" providerId="AD" clId="Web-{2DC65ADA-BC61-AF80-B86E-B8A5DBEE1DA0}" dt="2024-07-03T22:57:06.088" v="2"/>
        <pc:sldMkLst>
          <pc:docMk/>
          <pc:sldMk cId="2352666535" sldId="288"/>
        </pc:sldMkLst>
      </pc:sldChg>
      <pc:sldChg chg="del">
        <pc:chgData name="Ciftciogullari, Natalie" userId="S::nc372@leicester.ac.uk::caa580f5-baae-4e76-9f3d-41ccd0202fc1" providerId="AD" clId="Web-{2DC65ADA-BC61-AF80-B86E-B8A5DBEE1DA0}" dt="2024-07-03T22:57:06.838" v="3"/>
        <pc:sldMkLst>
          <pc:docMk/>
          <pc:sldMk cId="1584580540" sldId="289"/>
        </pc:sldMkLst>
      </pc:sldChg>
      <pc:sldChg chg="del">
        <pc:chgData name="Ciftciogullari, Natalie" userId="S::nc372@leicester.ac.uk::caa580f5-baae-4e76-9f3d-41ccd0202fc1" providerId="AD" clId="Web-{2DC65ADA-BC61-AF80-B86E-B8A5DBEE1DA0}" dt="2024-07-03T22:57:07.588" v="4"/>
        <pc:sldMkLst>
          <pc:docMk/>
          <pc:sldMk cId="777496354" sldId="290"/>
        </pc:sldMkLst>
      </pc:sldChg>
      <pc:sldChg chg="del">
        <pc:chgData name="Ciftciogullari, Natalie" userId="S::nc372@leicester.ac.uk::caa580f5-baae-4e76-9f3d-41ccd0202fc1" providerId="AD" clId="Web-{2DC65ADA-BC61-AF80-B86E-B8A5DBEE1DA0}" dt="2024-07-03T22:57:08.307" v="5"/>
        <pc:sldMkLst>
          <pc:docMk/>
          <pc:sldMk cId="1253754685" sldId="291"/>
        </pc:sldMkLst>
      </pc:sldChg>
      <pc:sldChg chg="del">
        <pc:chgData name="Ciftciogullari, Natalie" userId="S::nc372@leicester.ac.uk::caa580f5-baae-4e76-9f3d-41ccd0202fc1" providerId="AD" clId="Web-{2DC65ADA-BC61-AF80-B86E-B8A5DBEE1DA0}" dt="2024-07-03T22:57:08.948" v="6"/>
        <pc:sldMkLst>
          <pc:docMk/>
          <pc:sldMk cId="571762383" sldId="292"/>
        </pc:sldMkLst>
      </pc:sldChg>
      <pc:sldChg chg="del">
        <pc:chgData name="Ciftciogullari, Natalie" userId="S::nc372@leicester.ac.uk::caa580f5-baae-4e76-9f3d-41ccd0202fc1" providerId="AD" clId="Web-{2DC65ADA-BC61-AF80-B86E-B8A5DBEE1DA0}" dt="2024-07-03T22:57:09.635" v="7"/>
        <pc:sldMkLst>
          <pc:docMk/>
          <pc:sldMk cId="1320496238" sldId="293"/>
        </pc:sldMkLst>
      </pc:sldChg>
      <pc:sldChg chg="del">
        <pc:chgData name="Ciftciogullari, Natalie" userId="S::nc372@leicester.ac.uk::caa580f5-baae-4e76-9f3d-41ccd0202fc1" providerId="AD" clId="Web-{2DC65ADA-BC61-AF80-B86E-B8A5DBEE1DA0}" dt="2024-07-03T22:57:10.885" v="8"/>
        <pc:sldMkLst>
          <pc:docMk/>
          <pc:sldMk cId="1483296077" sldId="294"/>
        </pc:sldMkLst>
      </pc:sldChg>
      <pc:sldChg chg="del">
        <pc:chgData name="Ciftciogullari, Natalie" userId="S::nc372@leicester.ac.uk::caa580f5-baae-4e76-9f3d-41ccd0202fc1" providerId="AD" clId="Web-{2DC65ADA-BC61-AF80-B86E-B8A5DBEE1DA0}" dt="2024-07-03T22:57:12.838" v="9"/>
        <pc:sldMkLst>
          <pc:docMk/>
          <pc:sldMk cId="3506127085" sldId="295"/>
        </pc:sldMkLst>
      </pc:sldChg>
      <pc:sldChg chg="del">
        <pc:chgData name="Ciftciogullari, Natalie" userId="S::nc372@leicester.ac.uk::caa580f5-baae-4e76-9f3d-41ccd0202fc1" providerId="AD" clId="Web-{2DC65ADA-BC61-AF80-B86E-B8A5DBEE1DA0}" dt="2024-07-03T22:57:14.213" v="10"/>
        <pc:sldMkLst>
          <pc:docMk/>
          <pc:sldMk cId="1957411692" sldId="296"/>
        </pc:sldMkLst>
      </pc:sldChg>
      <pc:sldChg chg="del">
        <pc:chgData name="Ciftciogullari, Natalie" userId="S::nc372@leicester.ac.uk::caa580f5-baae-4e76-9f3d-41ccd0202fc1" providerId="AD" clId="Web-{2DC65ADA-BC61-AF80-B86E-B8A5DBEE1DA0}" dt="2024-07-03T22:57:15.120" v="11"/>
        <pc:sldMkLst>
          <pc:docMk/>
          <pc:sldMk cId="2169696749" sldId="297"/>
        </pc:sldMkLst>
      </pc:sldChg>
      <pc:sldChg chg="del">
        <pc:chgData name="Ciftciogullari, Natalie" userId="S::nc372@leicester.ac.uk::caa580f5-baae-4e76-9f3d-41ccd0202fc1" providerId="AD" clId="Web-{2DC65ADA-BC61-AF80-B86E-B8A5DBEE1DA0}" dt="2024-07-03T22:57:15.917" v="12"/>
        <pc:sldMkLst>
          <pc:docMk/>
          <pc:sldMk cId="2156923667" sldId="298"/>
        </pc:sldMkLst>
      </pc:sldChg>
      <pc:sldChg chg="del">
        <pc:chgData name="Ciftciogullari, Natalie" userId="S::nc372@leicester.ac.uk::caa580f5-baae-4e76-9f3d-41ccd0202fc1" providerId="AD" clId="Web-{2DC65ADA-BC61-AF80-B86E-B8A5DBEE1DA0}" dt="2024-07-03T22:57:16.698" v="13"/>
        <pc:sldMkLst>
          <pc:docMk/>
          <pc:sldMk cId="1625143066" sldId="299"/>
        </pc:sldMkLst>
      </pc:sldChg>
      <pc:sldChg chg="del">
        <pc:chgData name="Ciftciogullari, Natalie" userId="S::nc372@leicester.ac.uk::caa580f5-baae-4e76-9f3d-41ccd0202fc1" providerId="AD" clId="Web-{2DC65ADA-BC61-AF80-B86E-B8A5DBEE1DA0}" dt="2024-07-03T22:57:17.432" v="14"/>
        <pc:sldMkLst>
          <pc:docMk/>
          <pc:sldMk cId="843676436" sldId="300"/>
        </pc:sldMkLst>
      </pc:sldChg>
      <pc:sldChg chg="del">
        <pc:chgData name="Ciftciogullari, Natalie" userId="S::nc372@leicester.ac.uk::caa580f5-baae-4e76-9f3d-41ccd0202fc1" providerId="AD" clId="Web-{2DC65ADA-BC61-AF80-B86E-B8A5DBEE1DA0}" dt="2024-07-03T22:57:18.917" v="15"/>
        <pc:sldMkLst>
          <pc:docMk/>
          <pc:sldMk cId="1634823196" sldId="301"/>
        </pc:sldMkLst>
      </pc:sldChg>
      <pc:sldChg chg="del">
        <pc:chgData name="Ciftciogullari, Natalie" userId="S::nc372@leicester.ac.uk::caa580f5-baae-4e76-9f3d-41ccd0202fc1" providerId="AD" clId="Web-{2DC65ADA-BC61-AF80-B86E-B8A5DBEE1DA0}" dt="2024-07-03T22:57:19.635" v="16"/>
        <pc:sldMkLst>
          <pc:docMk/>
          <pc:sldMk cId="2218874232" sldId="302"/>
        </pc:sldMkLst>
      </pc:sldChg>
      <pc:sldChg chg="del">
        <pc:chgData name="Ciftciogullari, Natalie" userId="S::nc372@leicester.ac.uk::caa580f5-baae-4e76-9f3d-41ccd0202fc1" providerId="AD" clId="Web-{2DC65ADA-BC61-AF80-B86E-B8A5DBEE1DA0}" dt="2024-07-03T22:57:20.589" v="17"/>
        <pc:sldMkLst>
          <pc:docMk/>
          <pc:sldMk cId="1092849135" sldId="303"/>
        </pc:sldMkLst>
      </pc:sldChg>
      <pc:sldChg chg="del">
        <pc:chgData name="Ciftciogullari, Natalie" userId="S::nc372@leicester.ac.uk::caa580f5-baae-4e76-9f3d-41ccd0202fc1" providerId="AD" clId="Web-{2DC65ADA-BC61-AF80-B86E-B8A5DBEE1DA0}" dt="2024-07-03T22:57:21.214" v="18"/>
        <pc:sldMkLst>
          <pc:docMk/>
          <pc:sldMk cId="3389656845" sldId="304"/>
        </pc:sldMkLst>
      </pc:sldChg>
      <pc:sldChg chg="del">
        <pc:chgData name="Ciftciogullari, Natalie" userId="S::nc372@leicester.ac.uk::caa580f5-baae-4e76-9f3d-41ccd0202fc1" providerId="AD" clId="Web-{2DC65ADA-BC61-AF80-B86E-B8A5DBEE1DA0}" dt="2024-07-03T22:57:22.745" v="20"/>
        <pc:sldMkLst>
          <pc:docMk/>
          <pc:sldMk cId="3848673154" sldId="305"/>
        </pc:sldMkLst>
      </pc:sldChg>
      <pc:sldChg chg="del">
        <pc:chgData name="Ciftciogullari, Natalie" userId="S::nc372@leicester.ac.uk::caa580f5-baae-4e76-9f3d-41ccd0202fc1" providerId="AD" clId="Web-{2DC65ADA-BC61-AF80-B86E-B8A5DBEE1DA0}" dt="2024-07-03T22:57:24.886" v="23"/>
        <pc:sldMkLst>
          <pc:docMk/>
          <pc:sldMk cId="2440229781" sldId="306"/>
        </pc:sldMkLst>
      </pc:sldChg>
      <pc:sldChg chg="del">
        <pc:chgData name="Ciftciogullari, Natalie" userId="S::nc372@leicester.ac.uk::caa580f5-baae-4e76-9f3d-41ccd0202fc1" providerId="AD" clId="Web-{2DC65ADA-BC61-AF80-B86E-B8A5DBEE1DA0}" dt="2024-07-03T22:57:25.636" v="24"/>
        <pc:sldMkLst>
          <pc:docMk/>
          <pc:sldMk cId="2677020675" sldId="307"/>
        </pc:sldMkLst>
      </pc:sldChg>
      <pc:sldChg chg="del">
        <pc:chgData name="Ciftciogullari, Natalie" userId="S::nc372@leicester.ac.uk::caa580f5-baae-4e76-9f3d-41ccd0202fc1" providerId="AD" clId="Web-{2DC65ADA-BC61-AF80-B86E-B8A5DBEE1DA0}" dt="2024-07-03T22:57:26.448" v="25"/>
        <pc:sldMkLst>
          <pc:docMk/>
          <pc:sldMk cId="114387297" sldId="308"/>
        </pc:sldMkLst>
      </pc:sldChg>
      <pc:sldChg chg="del">
        <pc:chgData name="Ciftciogullari, Natalie" userId="S::nc372@leicester.ac.uk::caa580f5-baae-4e76-9f3d-41ccd0202fc1" providerId="AD" clId="Web-{2DC65ADA-BC61-AF80-B86E-B8A5DBEE1DA0}" dt="2024-07-03T22:57:27.683" v="26"/>
        <pc:sldMkLst>
          <pc:docMk/>
          <pc:sldMk cId="2472479207" sldId="309"/>
        </pc:sldMkLst>
      </pc:sldChg>
      <pc:sldChg chg="del">
        <pc:chgData name="Ciftciogullari, Natalie" userId="S::nc372@leicester.ac.uk::caa580f5-baae-4e76-9f3d-41ccd0202fc1" providerId="AD" clId="Web-{2DC65ADA-BC61-AF80-B86E-B8A5DBEE1DA0}" dt="2024-07-03T22:57:28.526" v="27"/>
        <pc:sldMkLst>
          <pc:docMk/>
          <pc:sldMk cId="3702939219" sldId="310"/>
        </pc:sldMkLst>
      </pc:sldChg>
    </pc:docChg>
  </pc:docChgLst>
  <pc:docChgLst>
    <pc:chgData name="Ciftciogullari, Natalie" userId="caa580f5-baae-4e76-9f3d-41ccd0202fc1" providerId="ADAL" clId="{748E2B8E-0DBE-5F48-B785-A3E338B440D2}"/>
    <pc:docChg chg="custSel delSld modSld">
      <pc:chgData name="Ciftciogullari, Natalie" userId="caa580f5-baae-4e76-9f3d-41ccd0202fc1" providerId="ADAL" clId="{748E2B8E-0DBE-5F48-B785-A3E338B440D2}" dt="2025-06-05T14:26:36.657" v="244" actId="20577"/>
      <pc:docMkLst>
        <pc:docMk/>
      </pc:docMkLst>
      <pc:sldChg chg="modSp">
        <pc:chgData name="Ciftciogullari, Natalie" userId="caa580f5-baae-4e76-9f3d-41ccd0202fc1" providerId="ADAL" clId="{748E2B8E-0DBE-5F48-B785-A3E338B440D2}" dt="2025-06-05T14:26:36.657" v="244" actId="20577"/>
        <pc:sldMkLst>
          <pc:docMk/>
          <pc:sldMk cId="3406236288" sldId="291"/>
        </pc:sldMkLst>
        <pc:spChg chg="mod">
          <ac:chgData name="Ciftciogullari, Natalie" userId="caa580f5-baae-4e76-9f3d-41ccd0202fc1" providerId="ADAL" clId="{748E2B8E-0DBE-5F48-B785-A3E338B440D2}" dt="2025-06-05T14:26:36.657" v="244" actId="20577"/>
          <ac:spMkLst>
            <pc:docMk/>
            <pc:sldMk cId="3406236288" sldId="291"/>
            <ac:spMk id="4" creationId="{387EDF8C-290B-2B91-8914-76EA4A7C2AE2}"/>
          </ac:spMkLst>
        </pc:spChg>
      </pc:sldChg>
      <pc:sldChg chg="modSp">
        <pc:chgData name="Ciftciogullari, Natalie" userId="caa580f5-baae-4e76-9f3d-41ccd0202fc1" providerId="ADAL" clId="{748E2B8E-0DBE-5F48-B785-A3E338B440D2}" dt="2025-06-05T14:25:44.433" v="212" actId="20577"/>
        <pc:sldMkLst>
          <pc:docMk/>
          <pc:sldMk cId="3915390998" sldId="292"/>
        </pc:sldMkLst>
        <pc:spChg chg="mod">
          <ac:chgData name="Ciftciogullari, Natalie" userId="caa580f5-baae-4e76-9f3d-41ccd0202fc1" providerId="ADAL" clId="{748E2B8E-0DBE-5F48-B785-A3E338B440D2}" dt="2025-06-05T14:25:44.433" v="212" actId="20577"/>
          <ac:spMkLst>
            <pc:docMk/>
            <pc:sldMk cId="3915390998" sldId="292"/>
            <ac:spMk id="4" creationId="{387EDF8C-290B-2B91-8914-76EA4A7C2AE2}"/>
          </ac:spMkLst>
        </pc:spChg>
      </pc:sldChg>
      <pc:sldChg chg="del">
        <pc:chgData name="Ciftciogullari, Natalie" userId="caa580f5-baae-4e76-9f3d-41ccd0202fc1" providerId="ADAL" clId="{748E2B8E-0DBE-5F48-B785-A3E338B440D2}" dt="2025-06-05T14:26:07.212" v="213" actId="2696"/>
        <pc:sldMkLst>
          <pc:docMk/>
          <pc:sldMk cId="858974927" sldId="293"/>
        </pc:sldMkLst>
      </pc:sldChg>
    </pc:docChg>
  </pc:docChgLst>
  <pc:docChgLst>
    <pc:chgData name="Ciftciogullari, Natalie" userId="S::nc372@leicester.ac.uk::caa580f5-baae-4e76-9f3d-41ccd0202fc1" providerId="AD" clId="Web-{9970B850-A296-A288-52AE-A3385AAFB7A9}"/>
    <pc:docChg chg="modSld">
      <pc:chgData name="Ciftciogullari, Natalie" userId="S::nc372@leicester.ac.uk::caa580f5-baae-4e76-9f3d-41ccd0202fc1" providerId="AD" clId="Web-{9970B850-A296-A288-52AE-A3385AAFB7A9}" dt="2024-09-17T10:53:33.793" v="2" actId="20577"/>
      <pc:docMkLst>
        <pc:docMk/>
      </pc:docMkLst>
      <pc:sldChg chg="modSp">
        <pc:chgData name="Ciftciogullari, Natalie" userId="S::nc372@leicester.ac.uk::caa580f5-baae-4e76-9f3d-41ccd0202fc1" providerId="AD" clId="Web-{9970B850-A296-A288-52AE-A3385AAFB7A9}" dt="2024-09-17T10:52:08.649" v="0" actId="1076"/>
        <pc:sldMkLst>
          <pc:docMk/>
          <pc:sldMk cId="109857222" sldId="256"/>
        </pc:sldMkLst>
      </pc:sldChg>
      <pc:sldChg chg="modSp">
        <pc:chgData name="Ciftciogullari, Natalie" userId="S::nc372@leicester.ac.uk::caa580f5-baae-4e76-9f3d-41ccd0202fc1" providerId="AD" clId="Web-{9970B850-A296-A288-52AE-A3385AAFB7A9}" dt="2024-09-17T10:53:30.262" v="1" actId="20577"/>
        <pc:sldMkLst>
          <pc:docMk/>
          <pc:sldMk cId="3114452096" sldId="288"/>
        </pc:sldMkLst>
      </pc:sldChg>
      <pc:sldChg chg="modSp">
        <pc:chgData name="Ciftciogullari, Natalie" userId="S::nc372@leicester.ac.uk::caa580f5-baae-4e76-9f3d-41ccd0202fc1" providerId="AD" clId="Web-{9970B850-A296-A288-52AE-A3385AAFB7A9}" dt="2024-09-17T10:53:33.793" v="2" actId="20577"/>
        <pc:sldMkLst>
          <pc:docMk/>
          <pc:sldMk cId="1175692613" sldId="289"/>
        </pc:sldMkLst>
      </pc:sldChg>
    </pc:docChg>
  </pc:docChgLst>
  <pc:docChgLst>
    <pc:chgData name="Ciftciogullari, Natalie" userId="S::nc372@leicester.ac.uk::caa580f5-baae-4e76-9f3d-41ccd0202fc1" providerId="AD" clId="Web-{B748E5D6-D604-888E-1C4F-2F35EDBAC2F9}"/>
    <pc:docChg chg="addSld delSld modSld sldOrd">
      <pc:chgData name="Ciftciogullari, Natalie" userId="S::nc372@leicester.ac.uk::caa580f5-baae-4e76-9f3d-41ccd0202fc1" providerId="AD" clId="Web-{B748E5D6-D604-888E-1C4F-2F35EDBAC2F9}" dt="2024-09-17T10:35:12.791" v="1184" actId="1076"/>
      <pc:docMkLst>
        <pc:docMk/>
      </pc:docMkLst>
      <pc:sldChg chg="modSp ord">
        <pc:chgData name="Ciftciogullari, Natalie" userId="S::nc372@leicester.ac.uk::caa580f5-baae-4e76-9f3d-41ccd0202fc1" providerId="AD" clId="Web-{B748E5D6-D604-888E-1C4F-2F35EDBAC2F9}" dt="2024-09-17T09:17:21.212" v="617" actId="20577"/>
        <pc:sldMkLst>
          <pc:docMk/>
          <pc:sldMk cId="417415085" sldId="276"/>
        </pc:sldMkLst>
      </pc:sldChg>
      <pc:sldChg chg="ord">
        <pc:chgData name="Ciftciogullari, Natalie" userId="S::nc372@leicester.ac.uk::caa580f5-baae-4e76-9f3d-41ccd0202fc1" providerId="AD" clId="Web-{B748E5D6-D604-888E-1C4F-2F35EDBAC2F9}" dt="2024-09-17T10:03:01.407" v="921"/>
        <pc:sldMkLst>
          <pc:docMk/>
          <pc:sldMk cId="629159764" sldId="277"/>
        </pc:sldMkLst>
      </pc:sldChg>
      <pc:sldChg chg="modSp">
        <pc:chgData name="Ciftciogullari, Natalie" userId="S::nc372@leicester.ac.uk::caa580f5-baae-4e76-9f3d-41ccd0202fc1" providerId="AD" clId="Web-{B748E5D6-D604-888E-1C4F-2F35EDBAC2F9}" dt="2024-09-17T08:55:09.040" v="0" actId="14100"/>
        <pc:sldMkLst>
          <pc:docMk/>
          <pc:sldMk cId="344950901" sldId="279"/>
        </pc:sldMkLst>
      </pc:sldChg>
      <pc:sldChg chg="add del replId">
        <pc:chgData name="Ciftciogullari, Natalie" userId="S::nc372@leicester.ac.uk::caa580f5-baae-4e76-9f3d-41ccd0202fc1" providerId="AD" clId="Web-{B748E5D6-D604-888E-1C4F-2F35EDBAC2F9}" dt="2024-09-17T08:57:18.356" v="3"/>
        <pc:sldMkLst>
          <pc:docMk/>
          <pc:sldMk cId="747267827" sldId="280"/>
        </pc:sldMkLst>
      </pc:sldChg>
      <pc:sldChg chg="modSp add replId">
        <pc:chgData name="Ciftciogullari, Natalie" userId="S::nc372@leicester.ac.uk::caa580f5-baae-4e76-9f3d-41ccd0202fc1" providerId="AD" clId="Web-{B748E5D6-D604-888E-1C4F-2F35EDBAC2F9}" dt="2024-09-17T10:02:42.625" v="920" actId="20577"/>
        <pc:sldMkLst>
          <pc:docMk/>
          <pc:sldMk cId="431429068" sldId="281"/>
        </pc:sldMkLst>
      </pc:sldChg>
      <pc:sldChg chg="modSp add replId">
        <pc:chgData name="Ciftciogullari, Natalie" userId="S::nc372@leicester.ac.uk::caa580f5-baae-4e76-9f3d-41ccd0202fc1" providerId="AD" clId="Web-{B748E5D6-D604-888E-1C4F-2F35EDBAC2F9}" dt="2024-09-17T09:55:34.391" v="715" actId="20577"/>
        <pc:sldMkLst>
          <pc:docMk/>
          <pc:sldMk cId="2475642669" sldId="282"/>
        </pc:sldMkLst>
      </pc:sldChg>
      <pc:sldChg chg="modSp add replId">
        <pc:chgData name="Ciftciogullari, Natalie" userId="S::nc372@leicester.ac.uk::caa580f5-baae-4e76-9f3d-41ccd0202fc1" providerId="AD" clId="Web-{B748E5D6-D604-888E-1C4F-2F35EDBAC2F9}" dt="2024-09-17T09:55:12.796" v="706" actId="1076"/>
        <pc:sldMkLst>
          <pc:docMk/>
          <pc:sldMk cId="305856956" sldId="283"/>
        </pc:sldMkLst>
      </pc:sldChg>
      <pc:sldChg chg="modSp add replId">
        <pc:chgData name="Ciftciogullari, Natalie" userId="S::nc372@leicester.ac.uk::caa580f5-baae-4e76-9f3d-41ccd0202fc1" providerId="AD" clId="Web-{B748E5D6-D604-888E-1C4F-2F35EDBAC2F9}" dt="2024-09-17T09:56:38.471" v="736" actId="1076"/>
        <pc:sldMkLst>
          <pc:docMk/>
          <pc:sldMk cId="4094121629" sldId="284"/>
        </pc:sldMkLst>
      </pc:sldChg>
      <pc:sldChg chg="modSp add replId">
        <pc:chgData name="Ciftciogullari, Natalie" userId="S::nc372@leicester.ac.uk::caa580f5-baae-4e76-9f3d-41ccd0202fc1" providerId="AD" clId="Web-{B748E5D6-D604-888E-1C4F-2F35EDBAC2F9}" dt="2024-09-17T09:57:25.817" v="753" actId="20577"/>
        <pc:sldMkLst>
          <pc:docMk/>
          <pc:sldMk cId="2162460548" sldId="285"/>
        </pc:sldMkLst>
      </pc:sldChg>
      <pc:sldChg chg="modSp add replId">
        <pc:chgData name="Ciftciogullari, Natalie" userId="S::nc372@leicester.ac.uk::caa580f5-baae-4e76-9f3d-41ccd0202fc1" providerId="AD" clId="Web-{B748E5D6-D604-888E-1C4F-2F35EDBAC2F9}" dt="2024-09-17T10:00:12.964" v="826" actId="20577"/>
        <pc:sldMkLst>
          <pc:docMk/>
          <pc:sldMk cId="219637591" sldId="286"/>
        </pc:sldMkLst>
      </pc:sldChg>
      <pc:sldChg chg="modSp add replId">
        <pc:chgData name="Ciftciogullari, Natalie" userId="S::nc372@leicester.ac.uk::caa580f5-baae-4e76-9f3d-41ccd0202fc1" providerId="AD" clId="Web-{B748E5D6-D604-888E-1C4F-2F35EDBAC2F9}" dt="2024-09-17T10:00:32.417" v="835" actId="20577"/>
        <pc:sldMkLst>
          <pc:docMk/>
          <pc:sldMk cId="4263595368" sldId="287"/>
        </pc:sldMkLst>
      </pc:sldChg>
      <pc:sldChg chg="modSp add replId">
        <pc:chgData name="Ciftciogullari, Natalie" userId="S::nc372@leicester.ac.uk::caa580f5-baae-4e76-9f3d-41ccd0202fc1" providerId="AD" clId="Web-{B748E5D6-D604-888E-1C4F-2F35EDBAC2F9}" dt="2024-09-17T10:00:54.184" v="842" actId="20577"/>
        <pc:sldMkLst>
          <pc:docMk/>
          <pc:sldMk cId="3114452096" sldId="288"/>
        </pc:sldMkLst>
      </pc:sldChg>
      <pc:sldChg chg="modSp add replId">
        <pc:chgData name="Ciftciogullari, Natalie" userId="S::nc372@leicester.ac.uk::caa580f5-baae-4e76-9f3d-41ccd0202fc1" providerId="AD" clId="Web-{B748E5D6-D604-888E-1C4F-2F35EDBAC2F9}" dt="2024-09-17T10:01:04.856" v="850" actId="20577"/>
        <pc:sldMkLst>
          <pc:docMk/>
          <pc:sldMk cId="1175692613" sldId="289"/>
        </pc:sldMkLst>
      </pc:sldChg>
      <pc:sldChg chg="modSp add ord replId">
        <pc:chgData name="Ciftciogullari, Natalie" userId="S::nc372@leicester.ac.uk::caa580f5-baae-4e76-9f3d-41ccd0202fc1" providerId="AD" clId="Web-{B748E5D6-D604-888E-1C4F-2F35EDBAC2F9}" dt="2024-09-17T10:03:06.001" v="922"/>
        <pc:sldMkLst>
          <pc:docMk/>
          <pc:sldMk cId="3536370210" sldId="290"/>
        </pc:sldMkLst>
      </pc:sldChg>
      <pc:sldChg chg="addSp delSp modSp add replId">
        <pc:chgData name="Ciftciogullari, Natalie" userId="S::nc372@leicester.ac.uk::caa580f5-baae-4e76-9f3d-41ccd0202fc1" providerId="AD" clId="Web-{B748E5D6-D604-888E-1C4F-2F35EDBAC2F9}" dt="2024-09-17T10:03:45.925" v="952" actId="1076"/>
        <pc:sldMkLst>
          <pc:docMk/>
          <pc:sldMk cId="3406236288" sldId="291"/>
        </pc:sldMkLst>
      </pc:sldChg>
      <pc:sldChg chg="modSp add replId">
        <pc:chgData name="Ciftciogullari, Natalie" userId="S::nc372@leicester.ac.uk::caa580f5-baae-4e76-9f3d-41ccd0202fc1" providerId="AD" clId="Web-{B748E5D6-D604-888E-1C4F-2F35EDBAC2F9}" dt="2024-09-17T10:15:07.965" v="1164" actId="20577"/>
        <pc:sldMkLst>
          <pc:docMk/>
          <pc:sldMk cId="3915390998" sldId="292"/>
        </pc:sldMkLst>
      </pc:sldChg>
      <pc:sldChg chg="addSp delSp modSp add replId">
        <pc:chgData name="Ciftciogullari, Natalie" userId="S::nc372@leicester.ac.uk::caa580f5-baae-4e76-9f3d-41ccd0202fc1" providerId="AD" clId="Web-{B748E5D6-D604-888E-1C4F-2F35EDBAC2F9}" dt="2024-09-17T10:35:12.791" v="1184" actId="1076"/>
        <pc:sldMkLst>
          <pc:docMk/>
          <pc:sldMk cId="858974927" sldId="293"/>
        </pc:sldMkLst>
      </pc:sldChg>
    </pc:docChg>
  </pc:docChgLst>
  <pc:docChgLst>
    <pc:chgData name="Ciftciogullari, Natalie" userId="S::nc372@leicester.ac.uk::caa580f5-baae-4e76-9f3d-41ccd0202fc1" providerId="AD" clId="Web-{34BBF5B0-6D69-7944-8E93-799C018C2EF5}"/>
    <pc:docChg chg="addSld delSld modSld">
      <pc:chgData name="Ciftciogullari, Natalie" userId="S::nc372@leicester.ac.uk::caa580f5-baae-4e76-9f3d-41ccd0202fc1" providerId="AD" clId="Web-{34BBF5B0-6D69-7944-8E93-799C018C2EF5}" dt="2024-05-27T03:44:06.684" v="1794" actId="20577"/>
      <pc:docMkLst>
        <pc:docMk/>
      </pc:docMkLst>
      <pc:sldChg chg="modSp add">
        <pc:chgData name="Ciftciogullari, Natalie" userId="S::nc372@leicester.ac.uk::caa580f5-baae-4e76-9f3d-41ccd0202fc1" providerId="AD" clId="Web-{34BBF5B0-6D69-7944-8E93-799C018C2EF5}" dt="2024-05-26T23:38:51.192" v="1538" actId="20577"/>
        <pc:sldMkLst>
          <pc:docMk/>
          <pc:sldMk cId="3608452001" sldId="283"/>
        </pc:sldMkLst>
      </pc:sldChg>
      <pc:sldChg chg="modSp add">
        <pc:chgData name="Ciftciogullari, Natalie" userId="S::nc372@leicester.ac.uk::caa580f5-baae-4e76-9f3d-41ccd0202fc1" providerId="AD" clId="Web-{34BBF5B0-6D69-7944-8E93-799C018C2EF5}" dt="2024-05-26T23:23:46.151" v="1231" actId="20577"/>
        <pc:sldMkLst>
          <pc:docMk/>
          <pc:sldMk cId="2345086265" sldId="284"/>
        </pc:sldMkLst>
      </pc:sldChg>
      <pc:sldChg chg="add">
        <pc:chgData name="Ciftciogullari, Natalie" userId="S::nc372@leicester.ac.uk::caa580f5-baae-4e76-9f3d-41ccd0202fc1" providerId="AD" clId="Web-{34BBF5B0-6D69-7944-8E93-799C018C2EF5}" dt="2024-05-26T23:22:47.290" v="1196"/>
        <pc:sldMkLst>
          <pc:docMk/>
          <pc:sldMk cId="4224339777" sldId="285"/>
        </pc:sldMkLst>
      </pc:sldChg>
      <pc:sldChg chg="delSp modSp">
        <pc:chgData name="Ciftciogullari, Natalie" userId="S::nc372@leicester.ac.uk::caa580f5-baae-4e76-9f3d-41ccd0202fc1" providerId="AD" clId="Web-{34BBF5B0-6D69-7944-8E93-799C018C2EF5}" dt="2024-05-27T00:06:59.539" v="1652"/>
        <pc:sldMkLst>
          <pc:docMk/>
          <pc:sldMk cId="1868079054" sldId="286"/>
        </pc:sldMkLst>
      </pc:sldChg>
      <pc:sldChg chg="delSp modSp">
        <pc:chgData name="Ciftciogullari, Natalie" userId="S::nc372@leicester.ac.uk::caa580f5-baae-4e76-9f3d-41ccd0202fc1" providerId="AD" clId="Web-{34BBF5B0-6D69-7944-8E93-799C018C2EF5}" dt="2024-05-27T00:06:18.007" v="1650"/>
        <pc:sldMkLst>
          <pc:docMk/>
          <pc:sldMk cId="3596387485" sldId="287"/>
        </pc:sldMkLst>
      </pc:sldChg>
      <pc:sldChg chg="modSp">
        <pc:chgData name="Ciftciogullari, Natalie" userId="S::nc372@leicester.ac.uk::caa580f5-baae-4e76-9f3d-41ccd0202fc1" providerId="AD" clId="Web-{34BBF5B0-6D69-7944-8E93-799C018C2EF5}" dt="2024-05-26T23:49:06.978" v="1589" actId="20577"/>
        <pc:sldMkLst>
          <pc:docMk/>
          <pc:sldMk cId="2352666535" sldId="288"/>
        </pc:sldMkLst>
      </pc:sldChg>
      <pc:sldChg chg="modSp">
        <pc:chgData name="Ciftciogullari, Natalie" userId="S::nc372@leicester.ac.uk::caa580f5-baae-4e76-9f3d-41ccd0202fc1" providerId="AD" clId="Web-{34BBF5B0-6D69-7944-8E93-799C018C2EF5}" dt="2024-05-26T23:08:50.853" v="1073" actId="20577"/>
        <pc:sldMkLst>
          <pc:docMk/>
          <pc:sldMk cId="777496354" sldId="290"/>
        </pc:sldMkLst>
      </pc:sldChg>
      <pc:sldChg chg="modSp">
        <pc:chgData name="Ciftciogullari, Natalie" userId="S::nc372@leicester.ac.uk::caa580f5-baae-4e76-9f3d-41ccd0202fc1" providerId="AD" clId="Web-{34BBF5B0-6D69-7944-8E93-799C018C2EF5}" dt="2024-05-26T16:37:23.619" v="148" actId="20577"/>
        <pc:sldMkLst>
          <pc:docMk/>
          <pc:sldMk cId="1253754685" sldId="291"/>
        </pc:sldMkLst>
      </pc:sldChg>
      <pc:sldChg chg="modSp del">
        <pc:chgData name="Ciftciogullari, Natalie" userId="S::nc372@leicester.ac.uk::caa580f5-baae-4e76-9f3d-41ccd0202fc1" providerId="AD" clId="Web-{34BBF5B0-6D69-7944-8E93-799C018C2EF5}" dt="2024-05-26T16:37:48.871" v="161" actId="20577"/>
        <pc:sldMkLst>
          <pc:docMk/>
          <pc:sldMk cId="571762383" sldId="292"/>
        </pc:sldMkLst>
      </pc:sldChg>
      <pc:sldChg chg="modSp add replId">
        <pc:chgData name="Ciftciogullari, Natalie" userId="S::nc372@leicester.ac.uk::caa580f5-baae-4e76-9f3d-41ccd0202fc1" providerId="AD" clId="Web-{34BBF5B0-6D69-7944-8E93-799C018C2EF5}" dt="2024-05-26T16:35:54.675" v="113" actId="20577"/>
        <pc:sldMkLst>
          <pc:docMk/>
          <pc:sldMk cId="1320496238" sldId="293"/>
        </pc:sldMkLst>
      </pc:sldChg>
      <pc:sldChg chg="addSp modSp add replId">
        <pc:chgData name="Ciftciogullari, Natalie" userId="S::nc372@leicester.ac.uk::caa580f5-baae-4e76-9f3d-41ccd0202fc1" providerId="AD" clId="Web-{34BBF5B0-6D69-7944-8E93-799C018C2EF5}" dt="2024-05-26T23:08:29.602" v="1059" actId="20577"/>
        <pc:sldMkLst>
          <pc:docMk/>
          <pc:sldMk cId="1483296077" sldId="294"/>
        </pc:sldMkLst>
      </pc:sldChg>
      <pc:sldChg chg="delSp modSp add replId">
        <pc:chgData name="Ciftciogullari, Natalie" userId="S::nc372@leicester.ac.uk::caa580f5-baae-4e76-9f3d-41ccd0202fc1" providerId="AD" clId="Web-{34BBF5B0-6D69-7944-8E93-799C018C2EF5}" dt="2024-05-26T22:39:16.752" v="436" actId="20577"/>
        <pc:sldMkLst>
          <pc:docMk/>
          <pc:sldMk cId="3506127085" sldId="295"/>
        </pc:sldMkLst>
      </pc:sldChg>
      <pc:sldChg chg="modSp add replId">
        <pc:chgData name="Ciftciogullari, Natalie" userId="S::nc372@leicester.ac.uk::caa580f5-baae-4e76-9f3d-41ccd0202fc1" providerId="AD" clId="Web-{34BBF5B0-6D69-7944-8E93-799C018C2EF5}" dt="2024-05-26T22:40:01.034" v="448" actId="20577"/>
        <pc:sldMkLst>
          <pc:docMk/>
          <pc:sldMk cId="1957411692" sldId="296"/>
        </pc:sldMkLst>
      </pc:sldChg>
      <pc:sldChg chg="modSp add replId">
        <pc:chgData name="Ciftciogullari, Natalie" userId="S::nc372@leicester.ac.uk::caa580f5-baae-4e76-9f3d-41ccd0202fc1" providerId="AD" clId="Web-{34BBF5B0-6D69-7944-8E93-799C018C2EF5}" dt="2024-05-26T22:43:25.666" v="462" actId="20577"/>
        <pc:sldMkLst>
          <pc:docMk/>
          <pc:sldMk cId="2169696749" sldId="297"/>
        </pc:sldMkLst>
      </pc:sldChg>
      <pc:sldChg chg="add replId">
        <pc:chgData name="Ciftciogullari, Natalie" userId="S::nc372@leicester.ac.uk::caa580f5-baae-4e76-9f3d-41ccd0202fc1" providerId="AD" clId="Web-{34BBF5B0-6D69-7944-8E93-799C018C2EF5}" dt="2024-05-26T22:43:27.697" v="463"/>
        <pc:sldMkLst>
          <pc:docMk/>
          <pc:sldMk cId="2156923667" sldId="298"/>
        </pc:sldMkLst>
      </pc:sldChg>
      <pc:sldChg chg="modSp add replId">
        <pc:chgData name="Ciftciogullari, Natalie" userId="S::nc372@leicester.ac.uk::caa580f5-baae-4e76-9f3d-41ccd0202fc1" providerId="AD" clId="Web-{34BBF5B0-6D69-7944-8E93-799C018C2EF5}" dt="2024-05-26T22:44:54.324" v="488" actId="20577"/>
        <pc:sldMkLst>
          <pc:docMk/>
          <pc:sldMk cId="1625143066" sldId="299"/>
        </pc:sldMkLst>
      </pc:sldChg>
      <pc:sldChg chg="modSp add replId">
        <pc:chgData name="Ciftciogullari, Natalie" userId="S::nc372@leicester.ac.uk::caa580f5-baae-4e76-9f3d-41ccd0202fc1" providerId="AD" clId="Web-{34BBF5B0-6D69-7944-8E93-799C018C2EF5}" dt="2024-05-26T22:52:19.622" v="572" actId="20577"/>
        <pc:sldMkLst>
          <pc:docMk/>
          <pc:sldMk cId="843676436" sldId="300"/>
        </pc:sldMkLst>
      </pc:sldChg>
      <pc:sldChg chg="addSp modSp add replId">
        <pc:chgData name="Ciftciogullari, Natalie" userId="S::nc372@leicester.ac.uk::caa580f5-baae-4e76-9f3d-41ccd0202fc1" providerId="AD" clId="Web-{34BBF5B0-6D69-7944-8E93-799C018C2EF5}" dt="2024-05-26T23:47:17.174" v="1544" actId="14100"/>
        <pc:sldMkLst>
          <pc:docMk/>
          <pc:sldMk cId="1634823196" sldId="301"/>
        </pc:sldMkLst>
      </pc:sldChg>
      <pc:sldChg chg="addSp modSp add replId">
        <pc:chgData name="Ciftciogullari, Natalie" userId="S::nc372@leicester.ac.uk::caa580f5-baae-4e76-9f3d-41ccd0202fc1" providerId="AD" clId="Web-{34BBF5B0-6D69-7944-8E93-799C018C2EF5}" dt="2024-05-26T23:05:20.066" v="966" actId="1076"/>
        <pc:sldMkLst>
          <pc:docMk/>
          <pc:sldMk cId="2218874232" sldId="302"/>
        </pc:sldMkLst>
      </pc:sldChg>
      <pc:sldChg chg="add replId">
        <pc:chgData name="Ciftciogullari, Natalie" userId="S::nc372@leicester.ac.uk::caa580f5-baae-4e76-9f3d-41ccd0202fc1" providerId="AD" clId="Web-{34BBF5B0-6D69-7944-8E93-799C018C2EF5}" dt="2024-05-26T23:06:01.817" v="967"/>
        <pc:sldMkLst>
          <pc:docMk/>
          <pc:sldMk cId="1092849135" sldId="303"/>
        </pc:sldMkLst>
      </pc:sldChg>
      <pc:sldChg chg="add replId">
        <pc:chgData name="Ciftciogullari, Natalie" userId="S::nc372@leicester.ac.uk::caa580f5-baae-4e76-9f3d-41ccd0202fc1" providerId="AD" clId="Web-{34BBF5B0-6D69-7944-8E93-799C018C2EF5}" dt="2024-05-26T23:06:15.255" v="968"/>
        <pc:sldMkLst>
          <pc:docMk/>
          <pc:sldMk cId="3389656845" sldId="304"/>
        </pc:sldMkLst>
      </pc:sldChg>
      <pc:sldChg chg="add del replId">
        <pc:chgData name="Ciftciogullari, Natalie" userId="S::nc372@leicester.ac.uk::caa580f5-baae-4e76-9f3d-41ccd0202fc1" providerId="AD" clId="Web-{34BBF5B0-6D69-7944-8E93-799C018C2EF5}" dt="2024-05-26T23:07:07.350" v="971"/>
        <pc:sldMkLst>
          <pc:docMk/>
          <pc:sldMk cId="1416381139" sldId="305"/>
        </pc:sldMkLst>
      </pc:sldChg>
      <pc:sldChg chg="modSp add">
        <pc:chgData name="Ciftciogullari, Natalie" userId="S::nc372@leicester.ac.uk::caa580f5-baae-4e76-9f3d-41ccd0202fc1" providerId="AD" clId="Web-{34BBF5B0-6D69-7944-8E93-799C018C2EF5}" dt="2024-05-26T23:38:29.660" v="1532" actId="20577"/>
        <pc:sldMkLst>
          <pc:docMk/>
          <pc:sldMk cId="3848673154" sldId="305"/>
        </pc:sldMkLst>
      </pc:sldChg>
      <pc:sldChg chg="add">
        <pc:chgData name="Ciftciogullari, Natalie" userId="S::nc372@leicester.ac.uk::caa580f5-baae-4e76-9f3d-41ccd0202fc1" providerId="AD" clId="Web-{34BBF5B0-6D69-7944-8E93-799C018C2EF5}" dt="2024-05-26T23:22:56.884" v="1197"/>
        <pc:sldMkLst>
          <pc:docMk/>
          <pc:sldMk cId="2440229781" sldId="306"/>
        </pc:sldMkLst>
      </pc:sldChg>
      <pc:sldChg chg="modSp add replId">
        <pc:chgData name="Ciftciogullari, Natalie" userId="S::nc372@leicester.ac.uk::caa580f5-baae-4e76-9f3d-41ccd0202fc1" providerId="AD" clId="Web-{34BBF5B0-6D69-7944-8E93-799C018C2EF5}" dt="2024-05-26T23:37:56.408" v="1523" actId="20577"/>
        <pc:sldMkLst>
          <pc:docMk/>
          <pc:sldMk cId="2677020675" sldId="307"/>
        </pc:sldMkLst>
      </pc:sldChg>
      <pc:sldChg chg="modSp add replId">
        <pc:chgData name="Ciftciogullari, Natalie" userId="S::nc372@leicester.ac.uk::caa580f5-baae-4e76-9f3d-41ccd0202fc1" providerId="AD" clId="Web-{34BBF5B0-6D69-7944-8E93-799C018C2EF5}" dt="2024-05-26T23:37:28.064" v="1512" actId="20577"/>
        <pc:sldMkLst>
          <pc:docMk/>
          <pc:sldMk cId="114387297" sldId="308"/>
        </pc:sldMkLst>
      </pc:sldChg>
      <pc:sldChg chg="modSp add replId">
        <pc:chgData name="Ciftciogullari, Natalie" userId="S::nc372@leicester.ac.uk::caa580f5-baae-4e76-9f3d-41ccd0202fc1" providerId="AD" clId="Web-{34BBF5B0-6D69-7944-8E93-799C018C2EF5}" dt="2024-05-27T03:44:06.684" v="1794" actId="20577"/>
        <pc:sldMkLst>
          <pc:docMk/>
          <pc:sldMk cId="2472479207" sldId="309"/>
        </pc:sldMkLst>
      </pc:sldChg>
      <pc:sldChg chg="modSp add replId">
        <pc:chgData name="Ciftciogullari, Natalie" userId="S::nc372@leicester.ac.uk::caa580f5-baae-4e76-9f3d-41ccd0202fc1" providerId="AD" clId="Web-{34BBF5B0-6D69-7944-8E93-799C018C2EF5}" dt="2024-05-27T03:44:00.449" v="1786" actId="20577"/>
        <pc:sldMkLst>
          <pc:docMk/>
          <pc:sldMk cId="3702939219" sldId="310"/>
        </pc:sldMkLst>
      </pc:sldChg>
    </pc:docChg>
  </pc:docChgLst>
  <pc:docChgLst>
    <pc:chgData name="Ciftciogullari, Natalie" userId="S::nc372@leicester.ac.uk::caa580f5-baae-4e76-9f3d-41ccd0202fc1" providerId="AD" clId="Web-{0FFE62C0-72EC-B4A7-28AA-396118B26447}"/>
    <pc:docChg chg="modSld">
      <pc:chgData name="Ciftciogullari, Natalie" userId="S::nc372@leicester.ac.uk::caa580f5-baae-4e76-9f3d-41ccd0202fc1" providerId="AD" clId="Web-{0FFE62C0-72EC-B4A7-28AA-396118B26447}" dt="2024-11-04T09:46:47.518" v="1" actId="20577"/>
      <pc:docMkLst>
        <pc:docMk/>
      </pc:docMkLst>
      <pc:sldChg chg="modSp">
        <pc:chgData name="Ciftciogullari, Natalie" userId="S::nc372@leicester.ac.uk::caa580f5-baae-4e76-9f3d-41ccd0202fc1" providerId="AD" clId="Web-{0FFE62C0-72EC-B4A7-28AA-396118B26447}" dt="2024-11-04T09:37:11.981" v="0" actId="20577"/>
        <pc:sldMkLst>
          <pc:docMk/>
          <pc:sldMk cId="2162460548" sldId="285"/>
        </pc:sldMkLst>
      </pc:sldChg>
      <pc:sldChg chg="modSp">
        <pc:chgData name="Ciftciogullari, Natalie" userId="S::nc372@leicester.ac.uk::caa580f5-baae-4e76-9f3d-41ccd0202fc1" providerId="AD" clId="Web-{0FFE62C0-72EC-B4A7-28AA-396118B26447}" dt="2024-11-04T09:46:47.518" v="1" actId="20577"/>
        <pc:sldMkLst>
          <pc:docMk/>
          <pc:sldMk cId="3114452096" sldId="288"/>
        </pc:sldMkLst>
      </pc:sldChg>
    </pc:docChg>
  </pc:docChgLst>
  <pc:docChgLst>
    <pc:chgData name="Ciftciogullari, Natalie" userId="S::nc372@leicester.ac.uk::caa580f5-baae-4e76-9f3d-41ccd0202fc1" providerId="AD" clId="Web-{285A9654-A528-23AD-47DC-FE1DF5F5817D}"/>
    <pc:docChg chg="modSld">
      <pc:chgData name="Ciftciogullari, Natalie" userId="S::nc372@leicester.ac.uk::caa580f5-baae-4e76-9f3d-41ccd0202fc1" providerId="AD" clId="Web-{285A9654-A528-23AD-47DC-FE1DF5F5817D}" dt="2024-11-04T11:31:40.563" v="17" actId="20577"/>
      <pc:docMkLst>
        <pc:docMk/>
      </pc:docMkLst>
      <pc:sldChg chg="modSp">
        <pc:chgData name="Ciftciogullari, Natalie" userId="S::nc372@leicester.ac.uk::caa580f5-baae-4e76-9f3d-41ccd0202fc1" providerId="AD" clId="Web-{285A9654-A528-23AD-47DC-FE1DF5F5817D}" dt="2024-11-04T11:31:40.563" v="17" actId="20577"/>
        <pc:sldMkLst>
          <pc:docMk/>
          <pc:sldMk cId="3915390998" sldId="292"/>
        </pc:sldMkLst>
      </pc:sldChg>
    </pc:docChg>
  </pc:docChgLst>
  <pc:docChgLst>
    <pc:chgData name="Ciftciogullari, Natalie" userId="S::nc372@leicester.ac.uk::caa580f5-baae-4e76-9f3d-41ccd0202fc1" providerId="AD" clId="Web-{1AE46384-39FB-2D4F-D108-BBC87A1606F9}"/>
    <pc:docChg chg="modSld">
      <pc:chgData name="Ciftciogullari, Natalie" userId="S::nc372@leicester.ac.uk::caa580f5-baae-4e76-9f3d-41ccd0202fc1" providerId="AD" clId="Web-{1AE46384-39FB-2D4F-D108-BBC87A1606F9}" dt="2024-05-27T04:10:56.534" v="143" actId="20577"/>
      <pc:docMkLst>
        <pc:docMk/>
      </pc:docMkLst>
      <pc:sldChg chg="delSp modSp delAnim">
        <pc:chgData name="Ciftciogullari, Natalie" userId="S::nc372@leicester.ac.uk::caa580f5-baae-4e76-9f3d-41ccd0202fc1" providerId="AD" clId="Web-{1AE46384-39FB-2D4F-D108-BBC87A1606F9}" dt="2024-05-27T03:55:06.208" v="49" actId="20577"/>
        <pc:sldMkLst>
          <pc:docMk/>
          <pc:sldMk cId="109857222" sldId="256"/>
        </pc:sldMkLst>
      </pc:sldChg>
      <pc:sldChg chg="modSp">
        <pc:chgData name="Ciftciogullari, Natalie" userId="S::nc372@leicester.ac.uk::caa580f5-baae-4e76-9f3d-41ccd0202fc1" providerId="AD" clId="Web-{1AE46384-39FB-2D4F-D108-BBC87A1606F9}" dt="2024-05-27T03:55:22.959" v="51" actId="1076"/>
        <pc:sldMkLst>
          <pc:docMk/>
          <pc:sldMk cId="1868079054" sldId="286"/>
        </pc:sldMkLst>
      </pc:sldChg>
      <pc:sldChg chg="modSp">
        <pc:chgData name="Ciftciogullari, Natalie" userId="S::nc372@leicester.ac.uk::caa580f5-baae-4e76-9f3d-41ccd0202fc1" providerId="AD" clId="Web-{1AE46384-39FB-2D4F-D108-BBC87A1606F9}" dt="2024-05-27T04:10:56.534" v="143" actId="20577"/>
        <pc:sldMkLst>
          <pc:docMk/>
          <pc:sldMk cId="2472479207" sldId="309"/>
        </pc:sldMkLst>
      </pc:sldChg>
      <pc:sldChg chg="addSp modSp">
        <pc:chgData name="Ciftciogullari, Natalie" userId="S::nc372@leicester.ac.uk::caa580f5-baae-4e76-9f3d-41ccd0202fc1" providerId="AD" clId="Web-{1AE46384-39FB-2D4F-D108-BBC87A1606F9}" dt="2024-05-27T04:00:26.780" v="121" actId="14100"/>
        <pc:sldMkLst>
          <pc:docMk/>
          <pc:sldMk cId="3702939219" sldId="310"/>
        </pc:sldMkLst>
      </pc:sldChg>
    </pc:docChg>
  </pc:docChgLst>
  <pc:docChgLst>
    <pc:chgData name="Ciftciogullari, Natalie" userId="S::nc372@leicester.ac.uk::caa580f5-baae-4e76-9f3d-41ccd0202fc1" providerId="AD" clId="Web-{F027C330-8976-D75E-4412-FC46228AB66B}"/>
    <pc:docChg chg="mod addSld delSld modSld modMainMaster setSldSz">
      <pc:chgData name="Ciftciogullari, Natalie" userId="S::nc372@leicester.ac.uk::caa580f5-baae-4e76-9f3d-41ccd0202fc1" providerId="AD" clId="Web-{F027C330-8976-D75E-4412-FC46228AB66B}" dt="2024-09-17T08:53:16.937" v="323" actId="20577"/>
      <pc:docMkLst>
        <pc:docMk/>
      </pc:docMkLst>
      <pc:sldChg chg="modSp">
        <pc:chgData name="Ciftciogullari, Natalie" userId="S::nc372@leicester.ac.uk::caa580f5-baae-4e76-9f3d-41ccd0202fc1" providerId="AD" clId="Web-{F027C330-8976-D75E-4412-FC46228AB66B}" dt="2024-09-17T08:36:35.145" v="113"/>
        <pc:sldMkLst>
          <pc:docMk/>
          <pc:sldMk cId="109857222" sldId="256"/>
        </pc:sldMkLst>
      </pc:sldChg>
      <pc:sldChg chg="modSp">
        <pc:chgData name="Ciftciogullari, Natalie" userId="S::nc372@leicester.ac.uk::caa580f5-baae-4e76-9f3d-41ccd0202fc1" providerId="AD" clId="Web-{F027C330-8976-D75E-4412-FC46228AB66B}" dt="2024-09-17T08:36:35.145" v="113"/>
        <pc:sldMkLst>
          <pc:docMk/>
          <pc:sldMk cId="499651635" sldId="264"/>
        </pc:sldMkLst>
      </pc:sldChg>
      <pc:sldChg chg="modSp">
        <pc:chgData name="Ciftciogullari, Natalie" userId="S::nc372@leicester.ac.uk::caa580f5-baae-4e76-9f3d-41ccd0202fc1" providerId="AD" clId="Web-{F027C330-8976-D75E-4412-FC46228AB66B}" dt="2024-09-17T08:36:35.145" v="113"/>
        <pc:sldMkLst>
          <pc:docMk/>
          <pc:sldMk cId="1518231504" sldId="265"/>
        </pc:sldMkLst>
      </pc:sldChg>
      <pc:sldChg chg="modSp">
        <pc:chgData name="Ciftciogullari, Natalie" userId="S::nc372@leicester.ac.uk::caa580f5-baae-4e76-9f3d-41ccd0202fc1" providerId="AD" clId="Web-{F027C330-8976-D75E-4412-FC46228AB66B}" dt="2024-09-17T08:36:35.145" v="113"/>
        <pc:sldMkLst>
          <pc:docMk/>
          <pc:sldMk cId="1384055736" sldId="266"/>
        </pc:sldMkLst>
      </pc:sldChg>
      <pc:sldChg chg="modSp">
        <pc:chgData name="Ciftciogullari, Natalie" userId="S::nc372@leicester.ac.uk::caa580f5-baae-4e76-9f3d-41ccd0202fc1" providerId="AD" clId="Web-{F027C330-8976-D75E-4412-FC46228AB66B}" dt="2024-09-17T08:36:35.145" v="113"/>
        <pc:sldMkLst>
          <pc:docMk/>
          <pc:sldMk cId="1804734885" sldId="267"/>
        </pc:sldMkLst>
      </pc:sldChg>
      <pc:sldChg chg="modSp">
        <pc:chgData name="Ciftciogullari, Natalie" userId="S::nc372@leicester.ac.uk::caa580f5-baae-4e76-9f3d-41ccd0202fc1" providerId="AD" clId="Web-{F027C330-8976-D75E-4412-FC46228AB66B}" dt="2024-09-17T08:36:35.145" v="113"/>
        <pc:sldMkLst>
          <pc:docMk/>
          <pc:sldMk cId="3660586175" sldId="268"/>
        </pc:sldMkLst>
      </pc:sldChg>
      <pc:sldChg chg="modSp">
        <pc:chgData name="Ciftciogullari, Natalie" userId="S::nc372@leicester.ac.uk::caa580f5-baae-4e76-9f3d-41ccd0202fc1" providerId="AD" clId="Web-{F027C330-8976-D75E-4412-FC46228AB66B}" dt="2024-09-17T08:36:35.145" v="113"/>
        <pc:sldMkLst>
          <pc:docMk/>
          <pc:sldMk cId="2066977774" sldId="269"/>
        </pc:sldMkLst>
      </pc:sldChg>
      <pc:sldChg chg="modSp">
        <pc:chgData name="Ciftciogullari, Natalie" userId="S::nc372@leicester.ac.uk::caa580f5-baae-4e76-9f3d-41ccd0202fc1" providerId="AD" clId="Web-{F027C330-8976-D75E-4412-FC46228AB66B}" dt="2024-09-17T08:36:35.145" v="113"/>
        <pc:sldMkLst>
          <pc:docMk/>
          <pc:sldMk cId="1984414896" sldId="270"/>
        </pc:sldMkLst>
      </pc:sldChg>
      <pc:sldChg chg="modSp">
        <pc:chgData name="Ciftciogullari, Natalie" userId="S::nc372@leicester.ac.uk::caa580f5-baae-4e76-9f3d-41ccd0202fc1" providerId="AD" clId="Web-{F027C330-8976-D75E-4412-FC46228AB66B}" dt="2024-09-17T08:36:35.145" v="113"/>
        <pc:sldMkLst>
          <pc:docMk/>
          <pc:sldMk cId="1483418359" sldId="271"/>
        </pc:sldMkLst>
      </pc:sldChg>
      <pc:sldChg chg="modSp">
        <pc:chgData name="Ciftciogullari, Natalie" userId="S::nc372@leicester.ac.uk::caa580f5-baae-4e76-9f3d-41ccd0202fc1" providerId="AD" clId="Web-{F027C330-8976-D75E-4412-FC46228AB66B}" dt="2024-09-17T08:36:35.145" v="113"/>
        <pc:sldMkLst>
          <pc:docMk/>
          <pc:sldMk cId="2359851441" sldId="273"/>
        </pc:sldMkLst>
      </pc:sldChg>
      <pc:sldChg chg="modSp">
        <pc:chgData name="Ciftciogullari, Natalie" userId="S::nc372@leicester.ac.uk::caa580f5-baae-4e76-9f3d-41ccd0202fc1" providerId="AD" clId="Web-{F027C330-8976-D75E-4412-FC46228AB66B}" dt="2024-09-17T08:36:35.145" v="113"/>
        <pc:sldMkLst>
          <pc:docMk/>
          <pc:sldMk cId="3386639702" sldId="274"/>
        </pc:sldMkLst>
      </pc:sldChg>
      <pc:sldChg chg="modSp">
        <pc:chgData name="Ciftciogullari, Natalie" userId="S::nc372@leicester.ac.uk::caa580f5-baae-4e76-9f3d-41ccd0202fc1" providerId="AD" clId="Web-{F027C330-8976-D75E-4412-FC46228AB66B}" dt="2024-09-17T08:36:35.145" v="113"/>
        <pc:sldMkLst>
          <pc:docMk/>
          <pc:sldMk cId="3253883853" sldId="275"/>
        </pc:sldMkLst>
      </pc:sldChg>
      <pc:sldChg chg="modSp add replId">
        <pc:chgData name="Ciftciogullari, Natalie" userId="S::nc372@leicester.ac.uk::caa580f5-baae-4e76-9f3d-41ccd0202fc1" providerId="AD" clId="Web-{F027C330-8976-D75E-4412-FC46228AB66B}" dt="2024-09-17T08:36:35.145" v="113"/>
        <pc:sldMkLst>
          <pc:docMk/>
          <pc:sldMk cId="417415085" sldId="276"/>
        </pc:sldMkLst>
      </pc:sldChg>
      <pc:sldChg chg="new del">
        <pc:chgData name="Ciftciogullari, Natalie" userId="S::nc372@leicester.ac.uk::caa580f5-baae-4e76-9f3d-41ccd0202fc1" providerId="AD" clId="Web-{F027C330-8976-D75E-4412-FC46228AB66B}" dt="2024-09-17T08:32:13.450" v="45"/>
        <pc:sldMkLst>
          <pc:docMk/>
          <pc:sldMk cId="3827230506" sldId="276"/>
        </pc:sldMkLst>
      </pc:sldChg>
      <pc:sldChg chg="addSp delSp modSp new mod modClrScheme chgLayout">
        <pc:chgData name="Ciftciogullari, Natalie" userId="S::nc372@leicester.ac.uk::caa580f5-baae-4e76-9f3d-41ccd0202fc1" providerId="AD" clId="Web-{F027C330-8976-D75E-4412-FC46228AB66B}" dt="2024-09-17T08:40:14.010" v="127" actId="14100"/>
        <pc:sldMkLst>
          <pc:docMk/>
          <pc:sldMk cId="629159764" sldId="277"/>
        </pc:sldMkLst>
      </pc:sldChg>
      <pc:sldChg chg="modSp add replId">
        <pc:chgData name="Ciftciogullari, Natalie" userId="S::nc372@leicester.ac.uk::caa580f5-baae-4e76-9f3d-41ccd0202fc1" providerId="AD" clId="Web-{F027C330-8976-D75E-4412-FC46228AB66B}" dt="2024-09-17T08:44:07.782" v="209" actId="20577"/>
        <pc:sldMkLst>
          <pc:docMk/>
          <pc:sldMk cId="1275515263" sldId="278"/>
        </pc:sldMkLst>
      </pc:sldChg>
      <pc:sldChg chg="modSp add replId">
        <pc:chgData name="Ciftciogullari, Natalie" userId="S::nc372@leicester.ac.uk::caa580f5-baae-4e76-9f3d-41ccd0202fc1" providerId="AD" clId="Web-{F027C330-8976-D75E-4412-FC46228AB66B}" dt="2024-09-17T08:53:16.937" v="323" actId="20577"/>
        <pc:sldMkLst>
          <pc:docMk/>
          <pc:sldMk cId="344950901" sldId="279"/>
        </pc:sldMkLst>
      </pc:sldChg>
      <pc:sldMasterChg chg="modSp modSldLayout">
        <pc:chgData name="Ciftciogullari, Natalie" userId="S::nc372@leicester.ac.uk::caa580f5-baae-4e76-9f3d-41ccd0202fc1" providerId="AD" clId="Web-{F027C330-8976-D75E-4412-FC46228AB66B}" dt="2024-09-17T08:36:35.145" v="113"/>
        <pc:sldMasterMkLst>
          <pc:docMk/>
          <pc:sldMasterMk cId="2460954070" sldId="2147483660"/>
        </pc:sldMasterMkLst>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2385387890" sldId="2147483661"/>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2591524520" sldId="2147483663"/>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1203092039" sldId="2147483664"/>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3733172339" sldId="2147483665"/>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3171841454" sldId="2147483668"/>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1718958274" sldId="2147483669"/>
          </pc:sldLayoutMkLst>
        </pc:sldLayoutChg>
        <pc:sldLayoutChg chg="modSp">
          <pc:chgData name="Ciftciogullari, Natalie" userId="S::nc372@leicester.ac.uk::caa580f5-baae-4e76-9f3d-41ccd0202fc1" providerId="AD" clId="Web-{F027C330-8976-D75E-4412-FC46228AB66B}" dt="2024-09-17T08:36:35.145" v="113"/>
          <pc:sldLayoutMkLst>
            <pc:docMk/>
            <pc:sldMasterMk cId="2460954070" sldId="2147483660"/>
            <pc:sldLayoutMk cId="3479445657" sldId="2147483671"/>
          </pc:sldLayoutMkLst>
        </pc:sldLayoutChg>
      </pc:sldMasterChg>
    </pc:docChg>
  </pc:docChgLst>
  <pc:docChgLst>
    <pc:chgData name="Ciftciogullari, Natalie" userId="S::nc372@leicester.ac.uk::caa580f5-baae-4e76-9f3d-41ccd0202fc1" providerId="AD" clId="Web-{9A37E413-6923-4272-70C6-DDCFEDE21B8E}"/>
    <pc:docChg chg="addSld delSld modSld sldOrd">
      <pc:chgData name="Ciftciogullari, Natalie" userId="S::nc372@leicester.ac.uk::caa580f5-baae-4e76-9f3d-41ccd0202fc1" providerId="AD" clId="Web-{9A37E413-6923-4272-70C6-DDCFEDE21B8E}" dt="2024-05-26T01:23:29.298" v="325" actId="20577"/>
      <pc:docMkLst>
        <pc:docMk/>
      </pc:docMkLst>
      <pc:sldChg chg="addSp delSp modSp">
        <pc:chgData name="Ciftciogullari, Natalie" userId="S::nc372@leicester.ac.uk::caa580f5-baae-4e76-9f3d-41ccd0202fc1" providerId="AD" clId="Web-{9A37E413-6923-4272-70C6-DDCFEDE21B8E}" dt="2024-05-25T08:28:57.866" v="126" actId="20577"/>
        <pc:sldMkLst>
          <pc:docMk/>
          <pc:sldMk cId="1584580540" sldId="289"/>
        </pc:sldMkLst>
      </pc:sldChg>
      <pc:sldChg chg="modSp add replId">
        <pc:chgData name="Ciftciogullari, Natalie" userId="S::nc372@leicester.ac.uk::caa580f5-baae-4e76-9f3d-41ccd0202fc1" providerId="AD" clId="Web-{9A37E413-6923-4272-70C6-DDCFEDE21B8E}" dt="2024-05-25T08:55:18.462" v="253" actId="20577"/>
        <pc:sldMkLst>
          <pc:docMk/>
          <pc:sldMk cId="777496354" sldId="290"/>
        </pc:sldMkLst>
      </pc:sldChg>
      <pc:sldChg chg="new del">
        <pc:chgData name="Ciftciogullari, Natalie" userId="S::nc372@leicester.ac.uk::caa580f5-baae-4e76-9f3d-41ccd0202fc1" providerId="AD" clId="Web-{9A37E413-6923-4272-70C6-DDCFEDE21B8E}" dt="2024-05-25T08:29:14.960" v="128"/>
        <pc:sldMkLst>
          <pc:docMk/>
          <pc:sldMk cId="3568972479" sldId="290"/>
        </pc:sldMkLst>
      </pc:sldChg>
      <pc:sldChg chg="modSp add replId">
        <pc:chgData name="Ciftciogullari, Natalie" userId="S::nc372@leicester.ac.uk::caa580f5-baae-4e76-9f3d-41ccd0202fc1" providerId="AD" clId="Web-{9A37E413-6923-4272-70C6-DDCFEDE21B8E}" dt="2024-05-25T08:56:46.340" v="283" actId="20577"/>
        <pc:sldMkLst>
          <pc:docMk/>
          <pc:sldMk cId="1253754685" sldId="291"/>
        </pc:sldMkLst>
      </pc:sldChg>
      <pc:sldChg chg="modSp add ord replId">
        <pc:chgData name="Ciftciogullari, Natalie" userId="S::nc372@leicester.ac.uk::caa580f5-baae-4e76-9f3d-41ccd0202fc1" providerId="AD" clId="Web-{9A37E413-6923-4272-70C6-DDCFEDE21B8E}" dt="2024-05-26T01:23:29.298" v="325" actId="20577"/>
        <pc:sldMkLst>
          <pc:docMk/>
          <pc:sldMk cId="571762383" sldId="292"/>
        </pc:sldMkLst>
      </pc:sldChg>
    </pc:docChg>
  </pc:docChgLst>
  <pc:docChgLst>
    <pc:chgData name="Ciftciogullari, Natalie" userId="S::nc372@leicester.ac.uk::caa580f5-baae-4e76-9f3d-41ccd0202fc1" providerId="AD" clId="Web-{007B4FD0-6242-6DEF-17B7-76C746EC95EA}"/>
    <pc:docChg chg="addSld delSld modSld sldOrd">
      <pc:chgData name="Ciftciogullari, Natalie" userId="S::nc372@leicester.ac.uk::caa580f5-baae-4e76-9f3d-41ccd0202fc1" providerId="AD" clId="Web-{007B4FD0-6242-6DEF-17B7-76C746EC95EA}" dt="2024-05-21T20:49:10.582" v="520" actId="20577"/>
      <pc:docMkLst>
        <pc:docMk/>
      </pc:docMkLst>
      <pc:sldChg chg="modSp">
        <pc:chgData name="Ciftciogullari, Natalie" userId="S::nc372@leicester.ac.uk::caa580f5-baae-4e76-9f3d-41ccd0202fc1" providerId="AD" clId="Web-{007B4FD0-6242-6DEF-17B7-76C746EC95EA}" dt="2024-05-21T20:20:08.815" v="1" actId="20577"/>
        <pc:sldMkLst>
          <pc:docMk/>
          <pc:sldMk cId="109857222" sldId="256"/>
        </pc:sldMkLst>
      </pc:sldChg>
      <pc:sldChg chg="del">
        <pc:chgData name="Ciftciogullari, Natalie" userId="S::nc372@leicester.ac.uk::caa580f5-baae-4e76-9f3d-41ccd0202fc1" providerId="AD" clId="Web-{007B4FD0-6242-6DEF-17B7-76C746EC95EA}" dt="2024-05-21T20:20:24.925" v="5"/>
        <pc:sldMkLst>
          <pc:docMk/>
          <pc:sldMk cId="1353739688" sldId="259"/>
        </pc:sldMkLst>
      </pc:sldChg>
      <pc:sldChg chg="del">
        <pc:chgData name="Ciftciogullari, Natalie" userId="S::nc372@leicester.ac.uk::caa580f5-baae-4e76-9f3d-41ccd0202fc1" providerId="AD" clId="Web-{007B4FD0-6242-6DEF-17B7-76C746EC95EA}" dt="2024-05-21T20:20:21.034" v="4"/>
        <pc:sldMkLst>
          <pc:docMk/>
          <pc:sldMk cId="606940824" sldId="260"/>
        </pc:sldMkLst>
      </pc:sldChg>
      <pc:sldChg chg="del">
        <pc:chgData name="Ciftciogullari, Natalie" userId="S::nc372@leicester.ac.uk::caa580f5-baae-4e76-9f3d-41ccd0202fc1" providerId="AD" clId="Web-{007B4FD0-6242-6DEF-17B7-76C746EC95EA}" dt="2024-05-21T20:20:15.753" v="2"/>
        <pc:sldMkLst>
          <pc:docMk/>
          <pc:sldMk cId="2047372541" sldId="262"/>
        </pc:sldMkLst>
      </pc:sldChg>
      <pc:sldChg chg="delSp modSp">
        <pc:chgData name="Ciftciogullari, Natalie" userId="S::nc372@leicester.ac.uk::caa580f5-baae-4e76-9f3d-41ccd0202fc1" providerId="AD" clId="Web-{007B4FD0-6242-6DEF-17B7-76C746EC95EA}" dt="2024-05-21T20:24:25.565" v="62"/>
        <pc:sldMkLst>
          <pc:docMk/>
          <pc:sldMk cId="433353730" sldId="263"/>
        </pc:sldMkLst>
      </pc:sldChg>
      <pc:sldChg chg="del">
        <pc:chgData name="Ciftciogullari, Natalie" userId="S::nc372@leicester.ac.uk::caa580f5-baae-4e76-9f3d-41ccd0202fc1" providerId="AD" clId="Web-{007B4FD0-6242-6DEF-17B7-76C746EC95EA}" dt="2024-05-21T20:20:19.503" v="3"/>
        <pc:sldMkLst>
          <pc:docMk/>
          <pc:sldMk cId="731224745" sldId="264"/>
        </pc:sldMkLst>
      </pc:sldChg>
      <pc:sldChg chg="del">
        <pc:chgData name="Ciftciogullari, Natalie" userId="S::nc372@leicester.ac.uk::caa580f5-baae-4e76-9f3d-41ccd0202fc1" providerId="AD" clId="Web-{007B4FD0-6242-6DEF-17B7-76C746EC95EA}" dt="2024-05-21T20:20:26.597" v="6"/>
        <pc:sldMkLst>
          <pc:docMk/>
          <pc:sldMk cId="4156437116" sldId="265"/>
        </pc:sldMkLst>
      </pc:sldChg>
      <pc:sldChg chg="del">
        <pc:chgData name="Ciftciogullari, Natalie" userId="S::nc372@leicester.ac.uk::caa580f5-baae-4e76-9f3d-41ccd0202fc1" providerId="AD" clId="Web-{007B4FD0-6242-6DEF-17B7-76C746EC95EA}" dt="2024-05-21T20:20:53.536" v="25"/>
        <pc:sldMkLst>
          <pc:docMk/>
          <pc:sldMk cId="1887087943" sldId="266"/>
        </pc:sldMkLst>
      </pc:sldChg>
      <pc:sldChg chg="del">
        <pc:chgData name="Ciftciogullari, Natalie" userId="S::nc372@leicester.ac.uk::caa580f5-baae-4e76-9f3d-41ccd0202fc1" providerId="AD" clId="Web-{007B4FD0-6242-6DEF-17B7-76C746EC95EA}" dt="2024-05-21T20:20:33.535" v="8"/>
        <pc:sldMkLst>
          <pc:docMk/>
          <pc:sldMk cId="2108117360" sldId="267"/>
        </pc:sldMkLst>
      </pc:sldChg>
      <pc:sldChg chg="del">
        <pc:chgData name="Ciftciogullari, Natalie" userId="S::nc372@leicester.ac.uk::caa580f5-baae-4e76-9f3d-41ccd0202fc1" providerId="AD" clId="Web-{007B4FD0-6242-6DEF-17B7-76C746EC95EA}" dt="2024-05-21T20:20:35.816" v="10"/>
        <pc:sldMkLst>
          <pc:docMk/>
          <pc:sldMk cId="1510613240" sldId="268"/>
        </pc:sldMkLst>
      </pc:sldChg>
      <pc:sldChg chg="del">
        <pc:chgData name="Ciftciogullari, Natalie" userId="S::nc372@leicester.ac.uk::caa580f5-baae-4e76-9f3d-41ccd0202fc1" providerId="AD" clId="Web-{007B4FD0-6242-6DEF-17B7-76C746EC95EA}" dt="2024-05-21T20:20:28.879" v="7"/>
        <pc:sldMkLst>
          <pc:docMk/>
          <pc:sldMk cId="3430605981" sldId="269"/>
        </pc:sldMkLst>
      </pc:sldChg>
      <pc:sldChg chg="del">
        <pc:chgData name="Ciftciogullari, Natalie" userId="S::nc372@leicester.ac.uk::caa580f5-baae-4e76-9f3d-41ccd0202fc1" providerId="AD" clId="Web-{007B4FD0-6242-6DEF-17B7-76C746EC95EA}" dt="2024-05-21T20:20:37.113" v="11"/>
        <pc:sldMkLst>
          <pc:docMk/>
          <pc:sldMk cId="1821430768" sldId="271"/>
        </pc:sldMkLst>
      </pc:sldChg>
      <pc:sldChg chg="del">
        <pc:chgData name="Ciftciogullari, Natalie" userId="S::nc372@leicester.ac.uk::caa580f5-baae-4e76-9f3d-41ccd0202fc1" providerId="AD" clId="Web-{007B4FD0-6242-6DEF-17B7-76C746EC95EA}" dt="2024-05-21T20:20:34.973" v="9"/>
        <pc:sldMkLst>
          <pc:docMk/>
          <pc:sldMk cId="3742462908" sldId="272"/>
        </pc:sldMkLst>
      </pc:sldChg>
      <pc:sldChg chg="del">
        <pc:chgData name="Ciftciogullari, Natalie" userId="S::nc372@leicester.ac.uk::caa580f5-baae-4e76-9f3d-41ccd0202fc1" providerId="AD" clId="Web-{007B4FD0-6242-6DEF-17B7-76C746EC95EA}" dt="2024-05-21T20:20:38.160" v="12"/>
        <pc:sldMkLst>
          <pc:docMk/>
          <pc:sldMk cId="97250487" sldId="273"/>
        </pc:sldMkLst>
      </pc:sldChg>
      <pc:sldChg chg="del">
        <pc:chgData name="Ciftciogullari, Natalie" userId="S::nc372@leicester.ac.uk::caa580f5-baae-4e76-9f3d-41ccd0202fc1" providerId="AD" clId="Web-{007B4FD0-6242-6DEF-17B7-76C746EC95EA}" dt="2024-05-21T20:20:39.551" v="13"/>
        <pc:sldMkLst>
          <pc:docMk/>
          <pc:sldMk cId="2935599669" sldId="274"/>
        </pc:sldMkLst>
      </pc:sldChg>
      <pc:sldChg chg="del">
        <pc:chgData name="Ciftciogullari, Natalie" userId="S::nc372@leicester.ac.uk::caa580f5-baae-4e76-9f3d-41ccd0202fc1" providerId="AD" clId="Web-{007B4FD0-6242-6DEF-17B7-76C746EC95EA}" dt="2024-05-21T20:20:40.692" v="14"/>
        <pc:sldMkLst>
          <pc:docMk/>
          <pc:sldMk cId="1995504325" sldId="276"/>
        </pc:sldMkLst>
      </pc:sldChg>
      <pc:sldChg chg="del">
        <pc:chgData name="Ciftciogullari, Natalie" userId="S::nc372@leicester.ac.uk::caa580f5-baae-4e76-9f3d-41ccd0202fc1" providerId="AD" clId="Web-{007B4FD0-6242-6DEF-17B7-76C746EC95EA}" dt="2024-05-21T20:20:41.848" v="15"/>
        <pc:sldMkLst>
          <pc:docMk/>
          <pc:sldMk cId="1298486983" sldId="277"/>
        </pc:sldMkLst>
      </pc:sldChg>
      <pc:sldChg chg="del">
        <pc:chgData name="Ciftciogullari, Natalie" userId="S::nc372@leicester.ac.uk::caa580f5-baae-4e76-9f3d-41ccd0202fc1" providerId="AD" clId="Web-{007B4FD0-6242-6DEF-17B7-76C746EC95EA}" dt="2024-05-21T20:20:42.942" v="16"/>
        <pc:sldMkLst>
          <pc:docMk/>
          <pc:sldMk cId="294051286" sldId="278"/>
        </pc:sldMkLst>
      </pc:sldChg>
      <pc:sldChg chg="del">
        <pc:chgData name="Ciftciogullari, Natalie" userId="S::nc372@leicester.ac.uk::caa580f5-baae-4e76-9f3d-41ccd0202fc1" providerId="AD" clId="Web-{007B4FD0-6242-6DEF-17B7-76C746EC95EA}" dt="2024-05-21T20:20:44.020" v="17"/>
        <pc:sldMkLst>
          <pc:docMk/>
          <pc:sldMk cId="1043484468" sldId="279"/>
        </pc:sldMkLst>
      </pc:sldChg>
      <pc:sldChg chg="del">
        <pc:chgData name="Ciftciogullari, Natalie" userId="S::nc372@leicester.ac.uk::caa580f5-baae-4e76-9f3d-41ccd0202fc1" providerId="AD" clId="Web-{007B4FD0-6242-6DEF-17B7-76C746EC95EA}" dt="2024-05-21T20:20:45.567" v="18"/>
        <pc:sldMkLst>
          <pc:docMk/>
          <pc:sldMk cId="527791169" sldId="280"/>
        </pc:sldMkLst>
      </pc:sldChg>
      <pc:sldChg chg="del">
        <pc:chgData name="Ciftciogullari, Natalie" userId="S::nc372@leicester.ac.uk::caa580f5-baae-4e76-9f3d-41ccd0202fc1" providerId="AD" clId="Web-{007B4FD0-6242-6DEF-17B7-76C746EC95EA}" dt="2024-05-21T20:20:47.005" v="19"/>
        <pc:sldMkLst>
          <pc:docMk/>
          <pc:sldMk cId="1139492865" sldId="281"/>
        </pc:sldMkLst>
      </pc:sldChg>
      <pc:sldChg chg="del">
        <pc:chgData name="Ciftciogullari, Natalie" userId="S::nc372@leicester.ac.uk::caa580f5-baae-4e76-9f3d-41ccd0202fc1" providerId="AD" clId="Web-{007B4FD0-6242-6DEF-17B7-76C746EC95EA}" dt="2024-05-21T20:20:48.114" v="20"/>
        <pc:sldMkLst>
          <pc:docMk/>
          <pc:sldMk cId="377114338" sldId="282"/>
        </pc:sldMkLst>
      </pc:sldChg>
      <pc:sldChg chg="del">
        <pc:chgData name="Ciftciogullari, Natalie" userId="S::nc372@leicester.ac.uk::caa580f5-baae-4e76-9f3d-41ccd0202fc1" providerId="AD" clId="Web-{007B4FD0-6242-6DEF-17B7-76C746EC95EA}" dt="2024-05-21T20:20:49.099" v="21"/>
        <pc:sldMkLst>
          <pc:docMk/>
          <pc:sldMk cId="3608452001" sldId="283"/>
        </pc:sldMkLst>
      </pc:sldChg>
      <pc:sldChg chg="del">
        <pc:chgData name="Ciftciogullari, Natalie" userId="S::nc372@leicester.ac.uk::caa580f5-baae-4e76-9f3d-41ccd0202fc1" providerId="AD" clId="Web-{007B4FD0-6242-6DEF-17B7-76C746EC95EA}" dt="2024-05-21T20:20:51.286" v="23"/>
        <pc:sldMkLst>
          <pc:docMk/>
          <pc:sldMk cId="2345086265" sldId="284"/>
        </pc:sldMkLst>
      </pc:sldChg>
      <pc:sldChg chg="del">
        <pc:chgData name="Ciftciogullari, Natalie" userId="S::nc372@leicester.ac.uk::caa580f5-baae-4e76-9f3d-41ccd0202fc1" providerId="AD" clId="Web-{007B4FD0-6242-6DEF-17B7-76C746EC95EA}" dt="2024-05-21T20:20:52.396" v="24"/>
        <pc:sldMkLst>
          <pc:docMk/>
          <pc:sldMk cId="4224339777" sldId="285"/>
        </pc:sldMkLst>
      </pc:sldChg>
      <pc:sldChg chg="addSp delSp modSp ord">
        <pc:chgData name="Ciftciogullari, Natalie" userId="S::nc372@leicester.ac.uk::caa580f5-baae-4e76-9f3d-41ccd0202fc1" providerId="AD" clId="Web-{007B4FD0-6242-6DEF-17B7-76C746EC95EA}" dt="2024-05-21T20:45:19.349" v="450"/>
        <pc:sldMkLst>
          <pc:docMk/>
          <pc:sldMk cId="1868079054" sldId="286"/>
        </pc:sldMkLst>
      </pc:sldChg>
      <pc:sldChg chg="modSp add ord replId">
        <pc:chgData name="Ciftciogullari, Natalie" userId="S::nc372@leicester.ac.uk::caa580f5-baae-4e76-9f3d-41ccd0202fc1" providerId="AD" clId="Web-{007B4FD0-6242-6DEF-17B7-76C746EC95EA}" dt="2024-05-21T20:45:22.255" v="451"/>
        <pc:sldMkLst>
          <pc:docMk/>
          <pc:sldMk cId="3596387485" sldId="287"/>
        </pc:sldMkLst>
      </pc:sldChg>
      <pc:sldChg chg="del">
        <pc:chgData name="Ciftciogullari, Natalie" userId="S::nc372@leicester.ac.uk::caa580f5-baae-4e76-9f3d-41ccd0202fc1" providerId="AD" clId="Web-{007B4FD0-6242-6DEF-17B7-76C746EC95EA}" dt="2024-05-21T20:20:50.036" v="22"/>
        <pc:sldMkLst>
          <pc:docMk/>
          <pc:sldMk cId="3848673154" sldId="287"/>
        </pc:sldMkLst>
      </pc:sldChg>
      <pc:sldChg chg="addSp modSp add ord replId">
        <pc:chgData name="Ciftciogullari, Natalie" userId="S::nc372@leicester.ac.uk::caa580f5-baae-4e76-9f3d-41ccd0202fc1" providerId="AD" clId="Web-{007B4FD0-6242-6DEF-17B7-76C746EC95EA}" dt="2024-05-21T20:46:56.480" v="482"/>
        <pc:sldMkLst>
          <pc:docMk/>
          <pc:sldMk cId="2352666535" sldId="288"/>
        </pc:sldMkLst>
      </pc:sldChg>
      <pc:sldChg chg="addSp delSp modSp add replId">
        <pc:chgData name="Ciftciogullari, Natalie" userId="S::nc372@leicester.ac.uk::caa580f5-baae-4e76-9f3d-41ccd0202fc1" providerId="AD" clId="Web-{007B4FD0-6242-6DEF-17B7-76C746EC95EA}" dt="2024-05-21T20:49:10.582" v="520" actId="20577"/>
        <pc:sldMkLst>
          <pc:docMk/>
          <pc:sldMk cId="1584580540" sldId="289"/>
        </pc:sldMkLst>
      </pc:sldChg>
    </pc:docChg>
  </pc:docChgLst>
  <pc:docChgLst>
    <pc:chgData name="Ciftciogullari, Natalie" userId="S::nc372@leicester.ac.uk::caa580f5-baae-4e76-9f3d-41ccd0202fc1" providerId="AD" clId="Web-{B0DB898E-8041-6255-872B-07919D9FC3EE}"/>
    <pc:docChg chg="addSld delSld modSld sldOrd">
      <pc:chgData name="Ciftciogullari, Natalie" userId="S::nc372@leicester.ac.uk::caa580f5-baae-4e76-9f3d-41ccd0202fc1" providerId="AD" clId="Web-{B0DB898E-8041-6255-872B-07919D9FC3EE}" dt="2024-07-04T09:14:19.544" v="557" actId="20577"/>
      <pc:docMkLst>
        <pc:docMk/>
      </pc:docMkLst>
      <pc:sldChg chg="modSp">
        <pc:chgData name="Ciftciogullari, Natalie" userId="S::nc372@leicester.ac.uk::caa580f5-baae-4e76-9f3d-41ccd0202fc1" providerId="AD" clId="Web-{B0DB898E-8041-6255-872B-07919D9FC3EE}" dt="2024-07-04T09:14:19.544" v="557" actId="20577"/>
        <pc:sldMkLst>
          <pc:docMk/>
          <pc:sldMk cId="3660586175" sldId="268"/>
        </pc:sldMkLst>
      </pc:sldChg>
      <pc:sldChg chg="modSp ord">
        <pc:chgData name="Ciftciogullari, Natalie" userId="S::nc372@leicester.ac.uk::caa580f5-baae-4e76-9f3d-41ccd0202fc1" providerId="AD" clId="Web-{B0DB898E-8041-6255-872B-07919D9FC3EE}" dt="2024-07-04T08:40:14.573" v="144"/>
        <pc:sldMkLst>
          <pc:docMk/>
          <pc:sldMk cId="2066977774" sldId="269"/>
        </pc:sldMkLst>
      </pc:sldChg>
      <pc:sldChg chg="modSp add replId">
        <pc:chgData name="Ciftciogullari, Natalie" userId="S::nc372@leicester.ac.uk::caa580f5-baae-4e76-9f3d-41ccd0202fc1" providerId="AD" clId="Web-{B0DB898E-8041-6255-872B-07919D9FC3EE}" dt="2024-07-04T08:37:50.875" v="69" actId="20577"/>
        <pc:sldMkLst>
          <pc:docMk/>
          <pc:sldMk cId="1483418359" sldId="271"/>
        </pc:sldMkLst>
      </pc:sldChg>
      <pc:sldChg chg="addSp delSp modSp add del replId">
        <pc:chgData name="Ciftciogullari, Natalie" userId="S::nc372@leicester.ac.uk::caa580f5-baae-4e76-9f3d-41ccd0202fc1" providerId="AD" clId="Web-{B0DB898E-8041-6255-872B-07919D9FC3EE}" dt="2024-07-04T08:59:23.881" v="318"/>
        <pc:sldMkLst>
          <pc:docMk/>
          <pc:sldMk cId="3254556138" sldId="272"/>
        </pc:sldMkLst>
      </pc:sldChg>
      <pc:sldChg chg="modSp add ord replId">
        <pc:chgData name="Ciftciogullari, Natalie" userId="S::nc372@leicester.ac.uk::caa580f5-baae-4e76-9f3d-41ccd0202fc1" providerId="AD" clId="Web-{B0DB898E-8041-6255-872B-07919D9FC3EE}" dt="2024-07-04T08:59:30.460" v="320"/>
        <pc:sldMkLst>
          <pc:docMk/>
          <pc:sldMk cId="2359851441" sldId="273"/>
        </pc:sldMkLst>
      </pc:sldChg>
      <pc:sldChg chg="modSp add replId">
        <pc:chgData name="Ciftciogullari, Natalie" userId="S::nc372@leicester.ac.uk::caa580f5-baae-4e76-9f3d-41ccd0202fc1" providerId="AD" clId="Web-{B0DB898E-8041-6255-872B-07919D9FC3EE}" dt="2024-07-04T09:02:22.051" v="401" actId="20577"/>
        <pc:sldMkLst>
          <pc:docMk/>
          <pc:sldMk cId="3386639702" sldId="274"/>
        </pc:sldMkLst>
      </pc:sldChg>
      <pc:sldChg chg="add replId">
        <pc:chgData name="Ciftciogullari, Natalie" userId="S::nc372@leicester.ac.uk::caa580f5-baae-4e76-9f3d-41ccd0202fc1" providerId="AD" clId="Web-{B0DB898E-8041-6255-872B-07919D9FC3EE}" dt="2024-07-04T09:05:20.878" v="508"/>
        <pc:sldMkLst>
          <pc:docMk/>
          <pc:sldMk cId="3253883853" sldId="275"/>
        </pc:sldMkLst>
      </pc:sldChg>
    </pc:docChg>
  </pc:docChgLst>
  <pc:docChgLst>
    <pc:chgData name="Ciftciogullari, Natalie" userId="S::nc372@leicester.ac.uk::caa580f5-baae-4e76-9f3d-41ccd0202fc1" providerId="AD" clId="Web-{F38844E1-FFD4-82C7-5E1E-D5B0AEF825B5}"/>
    <pc:docChg chg="addSld delSld modSld">
      <pc:chgData name="Ciftciogullari, Natalie" userId="S::nc372@leicester.ac.uk::caa580f5-baae-4e76-9f3d-41ccd0202fc1" providerId="AD" clId="Web-{F38844E1-FFD4-82C7-5E1E-D5B0AEF825B5}" dt="2024-10-30T11:48:05.549" v="229"/>
      <pc:docMkLst>
        <pc:docMk/>
      </pc:docMkLst>
      <pc:sldChg chg="modSp">
        <pc:chgData name="Ciftciogullari, Natalie" userId="S::nc372@leicester.ac.uk::caa580f5-baae-4e76-9f3d-41ccd0202fc1" providerId="AD" clId="Web-{F38844E1-FFD4-82C7-5E1E-D5B0AEF825B5}" dt="2024-10-30T11:32:03.009" v="2" actId="20577"/>
        <pc:sldMkLst>
          <pc:docMk/>
          <pc:sldMk cId="499651635" sldId="264"/>
        </pc:sldMkLst>
      </pc:sldChg>
      <pc:sldChg chg="modSp">
        <pc:chgData name="Ciftciogullari, Natalie" userId="S::nc372@leicester.ac.uk::caa580f5-baae-4e76-9f3d-41ccd0202fc1" providerId="AD" clId="Web-{F38844E1-FFD4-82C7-5E1E-D5B0AEF825B5}" dt="2024-10-30T11:37:41.111" v="60" actId="20577"/>
        <pc:sldMkLst>
          <pc:docMk/>
          <pc:sldMk cId="417415085" sldId="276"/>
        </pc:sldMkLst>
      </pc:sldChg>
      <pc:sldChg chg="mod modShow">
        <pc:chgData name="Ciftciogullari, Natalie" userId="S::nc372@leicester.ac.uk::caa580f5-baae-4e76-9f3d-41ccd0202fc1" providerId="AD" clId="Web-{F38844E1-FFD4-82C7-5E1E-D5B0AEF825B5}" dt="2024-10-30T11:48:05.549" v="229"/>
        <pc:sldMkLst>
          <pc:docMk/>
          <pc:sldMk cId="629159764" sldId="277"/>
        </pc:sldMkLst>
      </pc:sldChg>
      <pc:sldChg chg="modSp">
        <pc:chgData name="Ciftciogullari, Natalie" userId="S::nc372@leicester.ac.uk::caa580f5-baae-4e76-9f3d-41ccd0202fc1" providerId="AD" clId="Web-{F38844E1-FFD4-82C7-5E1E-D5B0AEF825B5}" dt="2024-10-30T11:38:09.065" v="63" actId="20577"/>
        <pc:sldMkLst>
          <pc:docMk/>
          <pc:sldMk cId="344950901" sldId="279"/>
        </pc:sldMkLst>
      </pc:sldChg>
      <pc:sldChg chg="modSp">
        <pc:chgData name="Ciftciogullari, Natalie" userId="S::nc372@leicester.ac.uk::caa580f5-baae-4e76-9f3d-41ccd0202fc1" providerId="AD" clId="Web-{F38844E1-FFD4-82C7-5E1E-D5B0AEF825B5}" dt="2024-10-30T11:38:11.503" v="65" actId="20577"/>
        <pc:sldMkLst>
          <pc:docMk/>
          <pc:sldMk cId="431429068" sldId="281"/>
        </pc:sldMkLst>
      </pc:sldChg>
      <pc:sldChg chg="modSp">
        <pc:chgData name="Ciftciogullari, Natalie" userId="S::nc372@leicester.ac.uk::caa580f5-baae-4e76-9f3d-41ccd0202fc1" providerId="AD" clId="Web-{F38844E1-FFD4-82C7-5E1E-D5B0AEF825B5}" dt="2024-10-30T11:33:59.184" v="10" actId="20577"/>
        <pc:sldMkLst>
          <pc:docMk/>
          <pc:sldMk cId="219637591" sldId="286"/>
        </pc:sldMkLst>
      </pc:sldChg>
      <pc:sldChg chg="modSp">
        <pc:chgData name="Ciftciogullari, Natalie" userId="S::nc372@leicester.ac.uk::caa580f5-baae-4e76-9f3d-41ccd0202fc1" providerId="AD" clId="Web-{F38844E1-FFD4-82C7-5E1E-D5B0AEF825B5}" dt="2024-10-30T11:46:06.436" v="227" actId="20577"/>
        <pc:sldMkLst>
          <pc:docMk/>
          <pc:sldMk cId="3114452096" sldId="288"/>
        </pc:sldMkLst>
      </pc:sldChg>
      <pc:sldChg chg="delSp modSp add del replId">
        <pc:chgData name="Ciftciogullari, Natalie" userId="S::nc372@leicester.ac.uk::caa580f5-baae-4e76-9f3d-41ccd0202fc1" providerId="AD" clId="Web-{F38844E1-FFD4-82C7-5E1E-D5B0AEF825B5}" dt="2024-10-30T11:47:19.173" v="228"/>
        <pc:sldMkLst>
          <pc:docMk/>
          <pc:sldMk cId="3553022908" sldId="294"/>
        </pc:sldMkLst>
      </pc:sldChg>
      <pc:sldChg chg="addSp delSp modSp add replId">
        <pc:chgData name="Ciftciogullari, Natalie" userId="S::nc372@leicester.ac.uk::caa580f5-baae-4e76-9f3d-41ccd0202fc1" providerId="AD" clId="Web-{F38844E1-FFD4-82C7-5E1E-D5B0AEF825B5}" dt="2024-10-30T11:43:24.729" v="215" actId="20577"/>
        <pc:sldMkLst>
          <pc:docMk/>
          <pc:sldMk cId="3513080238" sldId="29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Concerned@le.ac.uk"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forms.office.com/e/urFrynDqMh"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Concerned@le.ac.uk" TargetMode="External"/><Relationship Id="rId7" Type="http://schemas.openxmlformats.org/officeDocument/2006/relationships/hyperlink" Target="mailto:feesandincome@le.ac.uk"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uniofleicester.sharepoint.com/sites/Student-Support/SitePages/Making-a-self-referral.aspx" TargetMode="External"/><Relationship Id="rId5" Type="http://schemas.openxmlformats.org/officeDocument/2006/relationships/hyperlink" Target="mailto:welfare@le.ac.uk" TargetMode="External"/><Relationship Id="rId4" Type="http://schemas.openxmlformats.org/officeDocument/2006/relationships/hyperlink" Target="https://reportandsupport.le.ac.uk/report/anonymou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4084D1-3CC0-F7BB-15E5-9825A566FD00}"/>
              </a:ext>
            </a:extLst>
          </p:cNvPr>
          <p:cNvPicPr>
            <a:picLocks noChangeAspect="1"/>
          </p:cNvPicPr>
          <p:nvPr/>
        </p:nvPicPr>
        <p:blipFill>
          <a:blip r:embed="rId2"/>
          <a:stretch>
            <a:fillRect/>
          </a:stretch>
        </p:blipFill>
        <p:spPr>
          <a:xfrm>
            <a:off x="1" y="-22686"/>
            <a:ext cx="12217829" cy="6877705"/>
          </a:xfrm>
          <a:prstGeom prst="rect">
            <a:avLst/>
          </a:prstGeom>
        </p:spPr>
      </p:pic>
      <p:sp>
        <p:nvSpPr>
          <p:cNvPr id="5" name="TextBox 4">
            <a:extLst>
              <a:ext uri="{FF2B5EF4-FFF2-40B4-BE49-F238E27FC236}">
                <a16:creationId xmlns:a16="http://schemas.microsoft.com/office/drawing/2014/main" id="{B92D4E5B-2420-D55C-D834-87DBC9E9C95E}"/>
              </a:ext>
            </a:extLst>
          </p:cNvPr>
          <p:cNvSpPr txBox="1"/>
          <p:nvPr/>
        </p:nvSpPr>
        <p:spPr>
          <a:xfrm>
            <a:off x="2740806" y="649885"/>
            <a:ext cx="8559583" cy="212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8000" b="1">
                <a:solidFill>
                  <a:srgbClr val="F39325"/>
                </a:solidFill>
                <a:latin typeface="Walbaum Display"/>
              </a:rPr>
              <a:t>Boundaries and Disclosure </a:t>
            </a:r>
          </a:p>
          <a:p>
            <a:pPr algn="ctr"/>
            <a:r>
              <a:rPr lang="en-US" sz="8000" b="1">
                <a:solidFill>
                  <a:srgbClr val="000000"/>
                </a:solidFill>
                <a:latin typeface="Walbaum Display"/>
              </a:rPr>
              <a:t>Training</a:t>
            </a:r>
            <a:endParaRPr lang="en-US" sz="8000">
              <a:latin typeface="Walbaum Display"/>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is a disclosure?</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0455" y="1719475"/>
            <a:ext cx="8684870" cy="8829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A disclosure is making new or secret information to somebody else</a:t>
            </a:r>
            <a:endParaRPr lang="en-US"/>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It can happen in person, over the phone, through email and/ or social media</a:t>
            </a:r>
          </a:p>
        </p:txBody>
      </p:sp>
    </p:spTree>
    <p:extLst>
      <p:ext uri="{BB962C8B-B14F-4D97-AF65-F5344CB8AC3E}">
        <p14:creationId xmlns:p14="http://schemas.microsoft.com/office/powerpoint/2010/main" val="198441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Reasons for a disclosure?</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0455" y="1719475"/>
            <a:ext cx="8684870" cy="25449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It could be impacting their studies/ tuition fees</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They might want help</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They might want to make a report</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Just to get it off their chest</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To know that somebody cares</a:t>
            </a:r>
          </a:p>
        </p:txBody>
      </p:sp>
    </p:spTree>
    <p:extLst>
      <p:ext uri="{BB962C8B-B14F-4D97-AF65-F5344CB8AC3E}">
        <p14:creationId xmlns:p14="http://schemas.microsoft.com/office/powerpoint/2010/main" val="206697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9647"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Disclosure or Report?</a:t>
            </a:r>
            <a:endParaRPr lang="en-US"/>
          </a:p>
        </p:txBody>
      </p:sp>
      <p:sp>
        <p:nvSpPr>
          <p:cNvPr id="4" name="Rectangle: Rounded Corners 3">
            <a:extLst>
              <a:ext uri="{FF2B5EF4-FFF2-40B4-BE49-F238E27FC236}">
                <a16:creationId xmlns:a16="http://schemas.microsoft.com/office/drawing/2014/main" id="{2E82935F-BC46-F513-6B74-533F4C709CB0}"/>
              </a:ext>
            </a:extLst>
          </p:cNvPr>
          <p:cNvSpPr/>
          <p:nvPr/>
        </p:nvSpPr>
        <p:spPr>
          <a:xfrm>
            <a:off x="3047445" y="1449812"/>
            <a:ext cx="4247970" cy="5226426"/>
          </a:xfrm>
          <a:prstGeom prst="roundRect">
            <a:avLst/>
          </a:prstGeom>
          <a:solidFill>
            <a:srgbClr val="E7BD93"/>
          </a:solidFill>
          <a:ln w="57150">
            <a:solidFill>
              <a:srgbClr val="F39325"/>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3000" b="1">
                <a:solidFill>
                  <a:schemeClr val="tx1"/>
                </a:solidFill>
                <a:latin typeface="Calibri"/>
                <a:ea typeface="Calibri"/>
                <a:cs typeface="Calibri"/>
              </a:rPr>
              <a:t>Disclosure</a:t>
            </a:r>
          </a:p>
          <a:p>
            <a:pPr algn="ctr"/>
            <a:endParaRPr lang="en-US" sz="3000">
              <a:solidFill>
                <a:schemeClr val="tx1"/>
              </a:solidFill>
              <a:latin typeface="Calibri"/>
              <a:ea typeface="Calibri"/>
              <a:cs typeface="Calibri"/>
            </a:endParaRPr>
          </a:p>
          <a:p>
            <a:pPr algn="ctr"/>
            <a:r>
              <a:rPr lang="en-US" sz="3000">
                <a:solidFill>
                  <a:schemeClr val="tx1"/>
                </a:solidFill>
                <a:latin typeface="Calibri"/>
                <a:ea typeface="Calibri"/>
                <a:cs typeface="Calibri"/>
              </a:rPr>
              <a:t>Sharing information or a secret with somebody. </a:t>
            </a:r>
          </a:p>
          <a:p>
            <a:pPr algn="ctr"/>
            <a:r>
              <a:rPr lang="en-US" sz="3000">
                <a:solidFill>
                  <a:schemeClr val="tx1"/>
                </a:solidFill>
                <a:latin typeface="Calibri"/>
                <a:ea typeface="Calibri"/>
                <a:cs typeface="Calibri"/>
              </a:rPr>
              <a:t>A disclosure </a:t>
            </a:r>
            <a:r>
              <a:rPr lang="en-US" sz="3000" b="1">
                <a:solidFill>
                  <a:schemeClr val="tx1"/>
                </a:solidFill>
                <a:latin typeface="Calibri"/>
                <a:ea typeface="Calibri"/>
                <a:cs typeface="Calibri"/>
              </a:rPr>
              <a:t>does not</a:t>
            </a:r>
            <a:r>
              <a:rPr lang="en-US" sz="3000">
                <a:solidFill>
                  <a:schemeClr val="tx1"/>
                </a:solidFill>
                <a:latin typeface="Calibri"/>
                <a:ea typeface="Calibri"/>
                <a:cs typeface="Calibri"/>
              </a:rPr>
              <a:t> have to become a report, and </a:t>
            </a:r>
            <a:r>
              <a:rPr lang="en-US" sz="3000" b="1">
                <a:solidFill>
                  <a:schemeClr val="tx1"/>
                </a:solidFill>
                <a:latin typeface="Calibri"/>
                <a:ea typeface="Calibri"/>
                <a:cs typeface="Calibri"/>
              </a:rPr>
              <a:t>you can still get support</a:t>
            </a:r>
            <a:r>
              <a:rPr lang="en-US" sz="3000">
                <a:solidFill>
                  <a:schemeClr val="tx1"/>
                </a:solidFill>
                <a:latin typeface="Calibri"/>
                <a:ea typeface="Calibri"/>
                <a:cs typeface="Calibri"/>
              </a:rPr>
              <a:t> for it.</a:t>
            </a:r>
            <a:endParaRPr lang="en-US">
              <a:solidFill>
                <a:schemeClr val="tx1"/>
              </a:solidFill>
            </a:endParaRPr>
          </a:p>
          <a:p>
            <a:endParaRPr lang="en-US" sz="2400">
              <a:solidFill>
                <a:schemeClr val="bg1"/>
              </a:solidFill>
              <a:latin typeface="Aptos Display"/>
              <a:cs typeface="Segoe UI"/>
            </a:endParaRPr>
          </a:p>
        </p:txBody>
      </p:sp>
      <p:sp>
        <p:nvSpPr>
          <p:cNvPr id="7" name="Rectangle: Rounded Corners 6">
            <a:extLst>
              <a:ext uri="{FF2B5EF4-FFF2-40B4-BE49-F238E27FC236}">
                <a16:creationId xmlns:a16="http://schemas.microsoft.com/office/drawing/2014/main" id="{A8ACD6FB-DFE7-25E0-D9BE-16A5E3A65DC7}"/>
              </a:ext>
            </a:extLst>
          </p:cNvPr>
          <p:cNvSpPr/>
          <p:nvPr/>
        </p:nvSpPr>
        <p:spPr>
          <a:xfrm>
            <a:off x="7629090" y="1449812"/>
            <a:ext cx="4354072" cy="5226426"/>
          </a:xfrm>
          <a:prstGeom prst="roundRect">
            <a:avLst/>
          </a:prstGeom>
          <a:solidFill>
            <a:srgbClr val="E7BD93"/>
          </a:solidFill>
          <a:ln w="57150">
            <a:solidFill>
              <a:srgbClr val="F39325"/>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3000" b="1">
                <a:solidFill>
                  <a:schemeClr val="tx1"/>
                </a:solidFill>
                <a:latin typeface="Calibri"/>
                <a:ea typeface="Calibri"/>
                <a:cs typeface="Calibri"/>
              </a:rPr>
              <a:t>Report</a:t>
            </a:r>
          </a:p>
          <a:p>
            <a:pPr algn="ctr"/>
            <a:endParaRPr lang="en-US" sz="3000">
              <a:solidFill>
                <a:schemeClr val="tx1"/>
              </a:solidFill>
              <a:latin typeface="Calibri"/>
              <a:ea typeface="Calibri"/>
              <a:cs typeface="Calibri"/>
            </a:endParaRPr>
          </a:p>
          <a:p>
            <a:pPr algn="ctr"/>
            <a:r>
              <a:rPr lang="en-US" sz="3000">
                <a:solidFill>
                  <a:schemeClr val="tx1"/>
                </a:solidFill>
                <a:latin typeface="Calibri"/>
                <a:ea typeface="Calibri"/>
                <a:cs typeface="Calibri"/>
              </a:rPr>
              <a:t>The process of giving a </a:t>
            </a:r>
            <a:r>
              <a:rPr lang="en-US" sz="3000" b="1">
                <a:solidFill>
                  <a:schemeClr val="tx1"/>
                </a:solidFill>
                <a:latin typeface="Calibri"/>
                <a:ea typeface="Calibri"/>
                <a:cs typeface="Calibri"/>
              </a:rPr>
              <a:t>formal account</a:t>
            </a:r>
            <a:r>
              <a:rPr lang="en-US" sz="3000">
                <a:solidFill>
                  <a:schemeClr val="tx1"/>
                </a:solidFill>
                <a:latin typeface="Calibri"/>
                <a:ea typeface="Calibri"/>
                <a:cs typeface="Calibri"/>
              </a:rPr>
              <a:t> of something that has happened and is the </a:t>
            </a:r>
            <a:r>
              <a:rPr lang="en-US" sz="3000" b="1">
                <a:solidFill>
                  <a:schemeClr val="tx1"/>
                </a:solidFill>
                <a:latin typeface="Calibri"/>
                <a:ea typeface="Calibri"/>
                <a:cs typeface="Calibri"/>
              </a:rPr>
              <a:t>first step</a:t>
            </a:r>
            <a:r>
              <a:rPr lang="en-US" sz="3000">
                <a:solidFill>
                  <a:schemeClr val="tx1"/>
                </a:solidFill>
                <a:latin typeface="Calibri"/>
                <a:ea typeface="Calibri"/>
                <a:cs typeface="Calibri"/>
              </a:rPr>
              <a:t> in a formal disciplinary process</a:t>
            </a:r>
          </a:p>
          <a:p>
            <a:endParaRPr lang="en-US" sz="2400">
              <a:solidFill>
                <a:schemeClr val="bg1"/>
              </a:solidFill>
              <a:latin typeface="Aptos Display"/>
              <a:cs typeface="Segoe UI"/>
            </a:endParaRPr>
          </a:p>
        </p:txBody>
      </p:sp>
    </p:spTree>
    <p:extLst>
      <p:ext uri="{BB962C8B-B14F-4D97-AF65-F5344CB8AC3E}">
        <p14:creationId xmlns:p14="http://schemas.microsoft.com/office/powerpoint/2010/main" val="235985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should I do if a student discloses to me?</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8684870" cy="199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Thank the student for reaching out to you</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Make them feel validated and reassured</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Acknowledge this might have been a big step for them to take</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Find a quieter area to speak but NOT private</a:t>
            </a:r>
          </a:p>
        </p:txBody>
      </p:sp>
    </p:spTree>
    <p:extLst>
      <p:ext uri="{BB962C8B-B14F-4D97-AF65-F5344CB8AC3E}">
        <p14:creationId xmlns:p14="http://schemas.microsoft.com/office/powerpoint/2010/main" val="3386639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should I NOT do if a student discloses to me?</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8684870"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Promise them that you will keep it a secret</a:t>
            </a:r>
          </a:p>
          <a:p>
            <a:pPr marL="457200" indent="-457200">
              <a:buFont typeface="Wingdings"/>
              <a:buChar char="v"/>
            </a:pPr>
            <a:r>
              <a:rPr lang="en-US" sz="3200">
                <a:latin typeface="Calibri"/>
                <a:ea typeface="Calibri"/>
                <a:cs typeface="Calibri"/>
              </a:rPr>
              <a:t>Promise them </a:t>
            </a:r>
            <a:r>
              <a:rPr lang="en-US" sz="3200" b="1">
                <a:latin typeface="Calibri"/>
                <a:ea typeface="Calibri"/>
                <a:cs typeface="Calibri"/>
              </a:rPr>
              <a:t>you </a:t>
            </a:r>
            <a:r>
              <a:rPr lang="en-US" sz="3200">
                <a:latin typeface="Calibri"/>
                <a:ea typeface="Calibri"/>
                <a:cs typeface="Calibri"/>
              </a:rPr>
              <a:t>can fix their issue</a:t>
            </a:r>
          </a:p>
          <a:p>
            <a:pPr marL="457200" indent="-457200">
              <a:buFont typeface="Wingdings"/>
              <a:buChar char="v"/>
            </a:pPr>
            <a:r>
              <a:rPr lang="en-US" sz="3200">
                <a:latin typeface="Calibri"/>
                <a:ea typeface="Calibri"/>
                <a:cs typeface="Calibri"/>
              </a:rPr>
              <a:t>Respond in an overly emotional way</a:t>
            </a:r>
          </a:p>
          <a:p>
            <a:pPr marL="457200" indent="-457200">
              <a:buFont typeface="Wingdings"/>
              <a:buChar char="v"/>
            </a:pPr>
            <a:r>
              <a:rPr lang="en-US" sz="3200">
                <a:latin typeface="Calibri"/>
                <a:ea typeface="Calibri"/>
                <a:cs typeface="Calibri"/>
              </a:rPr>
              <a:t>Act surprised or shocked by what they've told you</a:t>
            </a:r>
          </a:p>
          <a:p>
            <a:pPr marL="457200" indent="-457200">
              <a:buFont typeface="Wingdings"/>
              <a:buChar char="v"/>
            </a:pPr>
            <a:r>
              <a:rPr lang="en-US" sz="3200">
                <a:latin typeface="Calibri"/>
                <a:ea typeface="Calibri"/>
                <a:cs typeface="Calibri"/>
              </a:rPr>
              <a:t>Prompt or encourage them to tell you the full story</a:t>
            </a:r>
          </a:p>
          <a:p>
            <a:pPr marL="457200" indent="-457200">
              <a:buFont typeface="Wingdings"/>
              <a:buChar char="v"/>
            </a:pPr>
            <a:r>
              <a:rPr lang="en-US" sz="3200">
                <a:latin typeface="Calibri"/>
                <a:ea typeface="Calibri"/>
                <a:cs typeface="Calibri"/>
              </a:rPr>
              <a:t>Engage in physical contact</a:t>
            </a:r>
          </a:p>
        </p:txBody>
      </p:sp>
    </p:spTree>
    <p:extLst>
      <p:ext uri="{BB962C8B-B14F-4D97-AF65-F5344CB8AC3E}">
        <p14:creationId xmlns:p14="http://schemas.microsoft.com/office/powerpoint/2010/main" val="1275515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How to handle the disclosure?</a:t>
            </a:r>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9034493"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Try to limit the amount of details the student shares with you                                        </a:t>
            </a:r>
          </a:p>
          <a:p>
            <a:pPr marL="457200" indent="-457200">
              <a:buFont typeface="Wingdings"/>
              <a:buChar char="v"/>
            </a:pPr>
            <a:r>
              <a:rPr lang="en-US" sz="3200">
                <a:latin typeface="Calibri"/>
                <a:ea typeface="Calibri"/>
                <a:cs typeface="Calibri"/>
              </a:rPr>
              <a:t>If you </a:t>
            </a:r>
            <a:r>
              <a:rPr lang="en-US" sz="3200" err="1">
                <a:latin typeface="Calibri"/>
                <a:ea typeface="Calibri"/>
                <a:cs typeface="Calibri"/>
              </a:rPr>
              <a:t>realise</a:t>
            </a:r>
            <a:r>
              <a:rPr lang="en-US" sz="3200">
                <a:latin typeface="Calibri"/>
                <a:ea typeface="Calibri"/>
                <a:cs typeface="Calibri"/>
              </a:rPr>
              <a:t> the student is about to make a disclosure, try to stop them and ask them to summarise it in one sentence </a:t>
            </a:r>
          </a:p>
          <a:p>
            <a:pPr marL="457200" indent="-457200">
              <a:buFont typeface="Wingdings"/>
              <a:buChar char="v"/>
            </a:pPr>
            <a:r>
              <a:rPr lang="en-US" sz="3200">
                <a:latin typeface="Calibri"/>
                <a:ea typeface="Calibri"/>
                <a:cs typeface="Calibri"/>
              </a:rPr>
              <a:t>Only ask questions you need to know the answers to – are they in immediate danger when they've left this conversation</a:t>
            </a:r>
          </a:p>
        </p:txBody>
      </p:sp>
    </p:spTree>
    <p:extLst>
      <p:ext uri="{BB962C8B-B14F-4D97-AF65-F5344CB8AC3E}">
        <p14:creationId xmlns:p14="http://schemas.microsoft.com/office/powerpoint/2010/main" val="344950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How to assess the disclosure?</a:t>
            </a:r>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903449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Is there an immediate risk to the student when this interaction ends?</a:t>
            </a:r>
          </a:p>
          <a:p>
            <a:pPr marL="457200" indent="-457200">
              <a:buFont typeface="Wingdings"/>
              <a:buChar char="v"/>
            </a:pPr>
            <a:r>
              <a:rPr lang="en-US" sz="3200">
                <a:latin typeface="Calibri"/>
                <a:ea typeface="Calibri"/>
                <a:cs typeface="Calibri"/>
              </a:rPr>
              <a:t>If you need to pause to think of how to response and assess the situation</a:t>
            </a:r>
          </a:p>
          <a:p>
            <a:pPr marL="457200" indent="-457200">
              <a:buFont typeface="Wingdings"/>
              <a:buChar char="v"/>
            </a:pPr>
            <a:r>
              <a:rPr lang="en-US" sz="3200">
                <a:latin typeface="Calibri"/>
                <a:ea typeface="Calibri"/>
                <a:cs typeface="Calibri"/>
              </a:rPr>
              <a:t>You do not need to come up with answers = there are lots of University staff who are training to support students properly</a:t>
            </a:r>
          </a:p>
        </p:txBody>
      </p:sp>
    </p:spTree>
    <p:extLst>
      <p:ext uri="{BB962C8B-B14F-4D97-AF65-F5344CB8AC3E}">
        <p14:creationId xmlns:p14="http://schemas.microsoft.com/office/powerpoint/2010/main" val="431429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9647" y="-3395"/>
            <a:ext cx="12217829" cy="6864789"/>
          </a:xfrm>
          <a:prstGeom prst="rect">
            <a:avLst/>
          </a:prstGeom>
        </p:spPr>
      </p:pic>
      <p:sp>
        <p:nvSpPr>
          <p:cNvPr id="4" name="Rectangle: Rounded Corners 3">
            <a:extLst>
              <a:ext uri="{FF2B5EF4-FFF2-40B4-BE49-F238E27FC236}">
                <a16:creationId xmlns:a16="http://schemas.microsoft.com/office/drawing/2014/main" id="{2E82935F-BC46-F513-6B74-533F4C709CB0}"/>
              </a:ext>
            </a:extLst>
          </p:cNvPr>
          <p:cNvSpPr/>
          <p:nvPr/>
        </p:nvSpPr>
        <p:spPr>
          <a:xfrm>
            <a:off x="3047445" y="1449812"/>
            <a:ext cx="4247970" cy="5226426"/>
          </a:xfrm>
          <a:prstGeom prst="roundRect">
            <a:avLst/>
          </a:prstGeom>
          <a:solidFill>
            <a:srgbClr val="E7BD93"/>
          </a:solidFill>
          <a:ln w="57150">
            <a:solidFill>
              <a:srgbClr val="F39325"/>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3000" b="1">
                <a:solidFill>
                  <a:schemeClr val="tx1"/>
                </a:solidFill>
                <a:latin typeface="Calibri"/>
                <a:ea typeface="Calibri"/>
                <a:cs typeface="Calibri"/>
              </a:rPr>
              <a:t>Immediate risk</a:t>
            </a:r>
          </a:p>
          <a:p>
            <a:pPr algn="ctr"/>
            <a:endParaRPr lang="en-US" sz="3000" b="1">
              <a:solidFill>
                <a:schemeClr val="tx1"/>
              </a:solidFill>
              <a:latin typeface="Calibri"/>
              <a:ea typeface="Calibri"/>
              <a:cs typeface="Calibri"/>
            </a:endParaRPr>
          </a:p>
          <a:p>
            <a:pPr algn="ctr"/>
            <a:r>
              <a:rPr lang="en-US" sz="2400">
                <a:solidFill>
                  <a:schemeClr val="tx1"/>
                </a:solidFill>
                <a:latin typeface="Calibri"/>
                <a:ea typeface="Calibri"/>
                <a:cs typeface="Calibri"/>
              </a:rPr>
              <a:t>Contact Security via the </a:t>
            </a:r>
            <a:r>
              <a:rPr lang="en-US" sz="2400" err="1">
                <a:solidFill>
                  <a:schemeClr val="tx1"/>
                </a:solidFill>
                <a:latin typeface="Calibri"/>
                <a:ea typeface="Calibri"/>
                <a:cs typeface="Calibri"/>
              </a:rPr>
              <a:t>SafeZone</a:t>
            </a:r>
            <a:r>
              <a:rPr lang="en-US" sz="2400">
                <a:solidFill>
                  <a:schemeClr val="tx1"/>
                </a:solidFill>
                <a:latin typeface="Calibri"/>
                <a:ea typeface="Calibri"/>
                <a:cs typeface="Calibri"/>
              </a:rPr>
              <a:t> app or by calling 0116 252 2888 (their number can be found on the back of your student card)</a:t>
            </a:r>
          </a:p>
          <a:p>
            <a:pPr algn="ctr"/>
            <a:endParaRPr lang="en-US" sz="3000">
              <a:solidFill>
                <a:schemeClr val="tx1"/>
              </a:solidFill>
              <a:latin typeface="Calibri"/>
              <a:ea typeface="Calibri"/>
              <a:cs typeface="Calibri"/>
            </a:endParaRPr>
          </a:p>
          <a:p>
            <a:pPr algn="ctr"/>
            <a:endParaRPr lang="en-US" sz="3000">
              <a:solidFill>
                <a:srgbClr val="000000"/>
              </a:solidFill>
              <a:latin typeface="Calibri"/>
              <a:ea typeface="Calibri"/>
              <a:cs typeface="Calibri"/>
            </a:endParaRPr>
          </a:p>
          <a:p>
            <a:endParaRPr lang="en-US" sz="2400">
              <a:solidFill>
                <a:schemeClr val="bg1"/>
              </a:solidFill>
              <a:latin typeface="Aptos Display"/>
              <a:cs typeface="Segoe UI"/>
            </a:endParaRPr>
          </a:p>
        </p:txBody>
      </p:sp>
      <p:sp>
        <p:nvSpPr>
          <p:cNvPr id="7" name="Rectangle: Rounded Corners 6">
            <a:extLst>
              <a:ext uri="{FF2B5EF4-FFF2-40B4-BE49-F238E27FC236}">
                <a16:creationId xmlns:a16="http://schemas.microsoft.com/office/drawing/2014/main" id="{A8ACD6FB-DFE7-25E0-D9BE-16A5E3A65DC7}"/>
              </a:ext>
            </a:extLst>
          </p:cNvPr>
          <p:cNvSpPr/>
          <p:nvPr/>
        </p:nvSpPr>
        <p:spPr>
          <a:xfrm>
            <a:off x="7655984" y="1449812"/>
            <a:ext cx="4183743" cy="5226426"/>
          </a:xfrm>
          <a:prstGeom prst="roundRect">
            <a:avLst/>
          </a:prstGeom>
          <a:solidFill>
            <a:srgbClr val="E7BD93"/>
          </a:solidFill>
          <a:ln w="57150">
            <a:solidFill>
              <a:srgbClr val="F39325"/>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3000" b="1">
                <a:solidFill>
                  <a:schemeClr val="tx1"/>
                </a:solidFill>
                <a:latin typeface="Calibri"/>
                <a:ea typeface="Calibri"/>
                <a:cs typeface="Calibri"/>
              </a:rPr>
              <a:t>Not immediate risk:</a:t>
            </a:r>
          </a:p>
          <a:p>
            <a:pPr algn="ctr"/>
            <a:endParaRPr lang="en-US" sz="3000">
              <a:solidFill>
                <a:schemeClr val="tx1"/>
              </a:solidFill>
              <a:latin typeface="Calibri"/>
              <a:ea typeface="Calibri"/>
              <a:cs typeface="Calibri"/>
            </a:endParaRPr>
          </a:p>
          <a:p>
            <a:pPr algn="ctr"/>
            <a:r>
              <a:rPr lang="en-US" sz="2400">
                <a:solidFill>
                  <a:schemeClr val="tx1"/>
                </a:solidFill>
                <a:latin typeface="Calibri"/>
                <a:ea typeface="Calibri"/>
                <a:cs typeface="Calibri"/>
              </a:rPr>
              <a:t>Email:  </a:t>
            </a:r>
            <a:r>
              <a:rPr lang="en-US" sz="2400">
                <a:solidFill>
                  <a:schemeClr val="tx1"/>
                </a:solidFill>
                <a:latin typeface="Calibri"/>
                <a:ea typeface="Calibri"/>
                <a:cs typeface="Calibri"/>
                <a:hlinkClick r:id="rId3">
                  <a:extLst>
                    <a:ext uri="{A12FA001-AC4F-418D-AE19-62706E023703}">
                      <ahyp:hlinkClr xmlns:ahyp="http://schemas.microsoft.com/office/drawing/2018/hyperlinkcolor" val="tx"/>
                    </a:ext>
                  </a:extLst>
                </a:hlinkClick>
              </a:rPr>
              <a:t>Concerned@le.ac.uk</a:t>
            </a:r>
            <a:r>
              <a:rPr lang="en-US" sz="2400">
                <a:solidFill>
                  <a:schemeClr val="tx1"/>
                </a:solidFill>
                <a:latin typeface="Calibri"/>
                <a:ea typeface="Calibri"/>
                <a:cs typeface="Calibri"/>
              </a:rPr>
              <a:t> with a summary of the situation, who you are and any details you have about the student in question such as their name, student email and/or student number</a:t>
            </a:r>
          </a:p>
          <a:p>
            <a:endParaRPr lang="en-US" sz="2400">
              <a:solidFill>
                <a:schemeClr val="bg1"/>
              </a:solidFill>
              <a:latin typeface="Aptos Display"/>
              <a:cs typeface="Segoe UI"/>
            </a:endParaRPr>
          </a:p>
        </p:txBody>
      </p:sp>
      <p:sp>
        <p:nvSpPr>
          <p:cNvPr id="6" name="TextBox 5">
            <a:extLst>
              <a:ext uri="{FF2B5EF4-FFF2-40B4-BE49-F238E27FC236}">
                <a16:creationId xmlns:a16="http://schemas.microsoft.com/office/drawing/2014/main" id="{221EA7B3-F481-29D6-66D3-C02A84130F3F}"/>
              </a:ext>
            </a:extLst>
          </p:cNvPr>
          <p:cNvSpPr txBox="1"/>
          <p:nvPr/>
        </p:nvSpPr>
        <p:spPr>
          <a:xfrm>
            <a:off x="2936406" y="5492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How to assess the disclosure?</a:t>
            </a:r>
          </a:p>
        </p:txBody>
      </p:sp>
    </p:spTree>
    <p:extLst>
      <p:ext uri="{BB962C8B-B14F-4D97-AF65-F5344CB8AC3E}">
        <p14:creationId xmlns:p14="http://schemas.microsoft.com/office/powerpoint/2010/main" val="3513080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Get support afterwards</a:t>
            </a:r>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8684870"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latin typeface="Calibri"/>
                <a:ea typeface="Calibri"/>
                <a:cs typeface="Calibri"/>
              </a:rPr>
              <a:t>Handling a situation like that can be difficult.</a:t>
            </a:r>
          </a:p>
          <a:p>
            <a:endParaRPr lang="en-US" sz="3200">
              <a:latin typeface="Calibri"/>
              <a:ea typeface="Calibri"/>
              <a:cs typeface="Calibri"/>
            </a:endParaRPr>
          </a:p>
          <a:p>
            <a:r>
              <a:rPr lang="en-US" sz="3200">
                <a:latin typeface="Calibri"/>
                <a:ea typeface="Calibri"/>
                <a:cs typeface="Calibri"/>
              </a:rPr>
              <a:t>Please speak to somebody from the Activities team or you can even ask for a follow up for support from the Concerned team for yourself.</a:t>
            </a:r>
          </a:p>
        </p:txBody>
      </p:sp>
    </p:spTree>
    <p:extLst>
      <p:ext uri="{BB962C8B-B14F-4D97-AF65-F5344CB8AC3E}">
        <p14:creationId xmlns:p14="http://schemas.microsoft.com/office/powerpoint/2010/main" val="417415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happens next?</a:t>
            </a:r>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988416"/>
            <a:ext cx="8684870"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latin typeface="Calibri"/>
                <a:ea typeface="Calibri"/>
                <a:cs typeface="Calibri"/>
              </a:rPr>
              <a:t>Once you've followed the distressed/ disclosure procedure: you do not need to follow-up or check in</a:t>
            </a:r>
          </a:p>
          <a:p>
            <a:endParaRPr lang="en-US" sz="3200">
              <a:latin typeface="Calibri"/>
              <a:ea typeface="Calibri"/>
              <a:cs typeface="Calibri"/>
            </a:endParaRPr>
          </a:p>
          <a:p>
            <a:pPr algn="ctr"/>
            <a:r>
              <a:rPr lang="en-US" sz="3200">
                <a:latin typeface="Calibri"/>
                <a:ea typeface="Calibri"/>
                <a:cs typeface="Calibri"/>
              </a:rPr>
              <a:t>You need to set and maintain boundaries throughout interactions with students.</a:t>
            </a:r>
          </a:p>
        </p:txBody>
      </p:sp>
    </p:spTree>
    <p:extLst>
      <p:ext uri="{BB962C8B-B14F-4D97-AF65-F5344CB8AC3E}">
        <p14:creationId xmlns:p14="http://schemas.microsoft.com/office/powerpoint/2010/main" val="2475642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Before the session</a:t>
            </a:r>
          </a:p>
        </p:txBody>
      </p:sp>
      <p:sp>
        <p:nvSpPr>
          <p:cNvPr id="4" name="TextBox 2">
            <a:extLst>
              <a:ext uri="{FF2B5EF4-FFF2-40B4-BE49-F238E27FC236}">
                <a16:creationId xmlns:a16="http://schemas.microsoft.com/office/drawing/2014/main" id="{9CCDA334-00B7-ACC4-7B2B-CBECF6B04727}"/>
              </a:ext>
            </a:extLst>
          </p:cNvPr>
          <p:cNvSpPr txBox="1"/>
          <p:nvPr/>
        </p:nvSpPr>
        <p:spPr>
          <a:xfrm>
            <a:off x="2912970" y="1716759"/>
            <a:ext cx="8021077" cy="147732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a:ea typeface="+mn-lt"/>
                <a:cs typeface="+mn-lt"/>
              </a:rPr>
              <a:t>Please complete this form:</a:t>
            </a:r>
          </a:p>
          <a:p>
            <a:pPr algn="ctr"/>
            <a:endParaRPr lang="en-US" sz="3000">
              <a:ea typeface="+mn-lt"/>
              <a:cs typeface="+mn-lt"/>
            </a:endParaRPr>
          </a:p>
          <a:p>
            <a:pPr algn="ctr"/>
            <a:r>
              <a:rPr lang="en-US" sz="3000">
                <a:ea typeface="+mn-lt"/>
                <a:cs typeface="+mn-lt"/>
              </a:rPr>
              <a:t>https://forms.office.com/e/D5B5JsWnJ2</a:t>
            </a:r>
            <a:endParaRPr lang="en-US" sz="3000"/>
          </a:p>
        </p:txBody>
      </p:sp>
    </p:spTree>
    <p:extLst>
      <p:ext uri="{BB962C8B-B14F-4D97-AF65-F5344CB8AC3E}">
        <p14:creationId xmlns:p14="http://schemas.microsoft.com/office/powerpoint/2010/main" val="499651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are boundaries?</a:t>
            </a:r>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423639"/>
            <a:ext cx="8684870" cy="51398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ea typeface="+mn-lt"/>
                <a:cs typeface="+mn-lt"/>
              </a:rPr>
              <a:t>Being clear about what your role is and its limitations </a:t>
            </a:r>
            <a:endParaRPr lang="en-US"/>
          </a:p>
          <a:p>
            <a:pPr marL="285750" indent="-285750">
              <a:buFont typeface="Wingdings"/>
              <a:buChar char="v"/>
            </a:pPr>
            <a:endParaRPr lang="en-US"/>
          </a:p>
          <a:p>
            <a:pPr marL="457200" indent="-457200">
              <a:buFont typeface="Wingdings"/>
              <a:buChar char="v"/>
            </a:pPr>
            <a:r>
              <a:rPr lang="en-US" sz="3200">
                <a:ea typeface="+mn-lt"/>
                <a:cs typeface="+mn-lt"/>
              </a:rPr>
              <a:t>Be clear about the nature of your relationship with the student </a:t>
            </a:r>
            <a:endParaRPr lang="en-US"/>
          </a:p>
          <a:p>
            <a:pPr marL="285750" indent="-285750">
              <a:buFont typeface="Wingdings"/>
              <a:buChar char="v"/>
            </a:pPr>
            <a:endParaRPr lang="en-US"/>
          </a:p>
          <a:p>
            <a:pPr marL="457200" indent="-457200">
              <a:buFont typeface="Wingdings"/>
              <a:buChar char="v"/>
            </a:pPr>
            <a:r>
              <a:rPr lang="en-US" sz="3200">
                <a:ea typeface="+mn-lt"/>
                <a:cs typeface="+mn-lt"/>
              </a:rPr>
              <a:t>Avoid disclosing personal information  </a:t>
            </a:r>
            <a:endParaRPr lang="en-US"/>
          </a:p>
          <a:p>
            <a:pPr marL="285750" indent="-285750">
              <a:buFont typeface="Wingdings"/>
              <a:buChar char="v"/>
            </a:pPr>
            <a:endParaRPr lang="en-US"/>
          </a:p>
          <a:p>
            <a:pPr marL="457200" indent="-457200">
              <a:buFont typeface="Wingdings"/>
              <a:buChar char="v"/>
            </a:pPr>
            <a:r>
              <a:rPr lang="en-US" sz="3200">
                <a:ea typeface="+mn-lt"/>
                <a:cs typeface="+mn-lt"/>
              </a:rPr>
              <a:t>Avoid being ‘overly friendly’  </a:t>
            </a:r>
            <a:endParaRPr lang="en-US"/>
          </a:p>
          <a:p>
            <a:pPr marL="285750" indent="-285750">
              <a:buFont typeface="Wingdings"/>
              <a:buChar char="v"/>
            </a:pPr>
            <a:endParaRPr lang="en-US"/>
          </a:p>
          <a:p>
            <a:pPr marL="457200" indent="-457200">
              <a:buFont typeface="Wingdings"/>
              <a:buChar char="v"/>
            </a:pPr>
            <a:r>
              <a:rPr lang="en-US" sz="3200">
                <a:ea typeface="+mn-lt"/>
                <a:cs typeface="+mn-lt"/>
              </a:rPr>
              <a:t>If needed, be assertive if you need to be (assertive doesn’t need to mean rude) </a:t>
            </a:r>
            <a:endParaRPr lang="en-US"/>
          </a:p>
        </p:txBody>
      </p:sp>
    </p:spTree>
    <p:extLst>
      <p:ext uri="{BB962C8B-B14F-4D97-AF65-F5344CB8AC3E}">
        <p14:creationId xmlns:p14="http://schemas.microsoft.com/office/powerpoint/2010/main" val="305856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Practice scenarios</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9420" y="1558110"/>
            <a:ext cx="8684870" cy="38779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ea typeface="+mn-lt"/>
                <a:cs typeface="+mn-lt"/>
              </a:rPr>
              <a:t>Initial response  </a:t>
            </a:r>
            <a:endParaRPr lang="en-US">
              <a:ea typeface="+mn-lt"/>
              <a:cs typeface="+mn-lt"/>
            </a:endParaRPr>
          </a:p>
          <a:p>
            <a:pPr marL="285750" indent="-285750">
              <a:buFont typeface="Wingdings"/>
              <a:buChar char="v"/>
            </a:pPr>
            <a:endParaRPr lang="en-US"/>
          </a:p>
          <a:p>
            <a:pPr marL="457200" indent="-457200">
              <a:buFont typeface="Wingdings"/>
              <a:buChar char="v"/>
            </a:pPr>
            <a:r>
              <a:rPr lang="en-US" sz="3200">
                <a:ea typeface="+mn-lt"/>
                <a:cs typeface="+mn-lt"/>
              </a:rPr>
              <a:t>Actions you need to take immediately  </a:t>
            </a:r>
            <a:endParaRPr lang="en-US"/>
          </a:p>
          <a:p>
            <a:pPr marL="285750" indent="-285750">
              <a:buFont typeface="Wingdings"/>
              <a:buChar char="v"/>
            </a:pPr>
            <a:endParaRPr lang="en-US"/>
          </a:p>
          <a:p>
            <a:pPr marL="457200" indent="-457200">
              <a:buFont typeface="Wingdings"/>
              <a:buChar char="v"/>
            </a:pPr>
            <a:r>
              <a:rPr lang="en-US" sz="3200">
                <a:ea typeface="+mn-lt"/>
                <a:cs typeface="+mn-lt"/>
              </a:rPr>
              <a:t>What are the next steps  </a:t>
            </a:r>
            <a:endParaRPr lang="en-US"/>
          </a:p>
          <a:p>
            <a:pPr>
              <a:buFont typeface="Wingdings"/>
              <a:buChar char="v"/>
            </a:pPr>
            <a:endParaRPr lang="en-US"/>
          </a:p>
          <a:p>
            <a:pPr marL="457200" indent="-457200">
              <a:buFont typeface="Wingdings"/>
              <a:buChar char="v"/>
            </a:pPr>
            <a:r>
              <a:rPr lang="en-US" sz="3200">
                <a:ea typeface="+mn-lt"/>
                <a:cs typeface="+mn-lt"/>
              </a:rPr>
              <a:t>What follow up actions to do?  </a:t>
            </a:r>
            <a:endParaRPr lang="en-US">
              <a:ea typeface="+mn-lt"/>
              <a:cs typeface="+mn-lt"/>
            </a:endParaRPr>
          </a:p>
          <a:p>
            <a:pPr marL="457200" indent="-457200">
              <a:buFont typeface="Wingdings"/>
              <a:buChar char="v"/>
            </a:pPr>
            <a:endParaRPr lang="en-US" sz="3200"/>
          </a:p>
          <a:p>
            <a:r>
              <a:rPr lang="en-US" sz="3200">
                <a:ea typeface="+mn-lt"/>
                <a:cs typeface="+mn-lt"/>
                <a:hlinkClick r:id="rId3"/>
              </a:rPr>
              <a:t>https://forms.office.com/e/urFrynDqMh</a:t>
            </a:r>
            <a:r>
              <a:rPr lang="en-US" sz="3200">
                <a:ea typeface="+mn-lt"/>
                <a:cs typeface="+mn-lt"/>
              </a:rPr>
              <a:t> </a:t>
            </a:r>
            <a:endParaRPr lang="en-US"/>
          </a:p>
        </p:txBody>
      </p:sp>
    </p:spTree>
    <p:extLst>
      <p:ext uri="{BB962C8B-B14F-4D97-AF65-F5344CB8AC3E}">
        <p14:creationId xmlns:p14="http://schemas.microsoft.com/office/powerpoint/2010/main" val="4094121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Thank you!</a:t>
            </a:r>
            <a:endParaRPr lang="en-US"/>
          </a:p>
        </p:txBody>
      </p:sp>
      <p:sp>
        <p:nvSpPr>
          <p:cNvPr id="4" name="TextBox 3">
            <a:extLst>
              <a:ext uri="{FF2B5EF4-FFF2-40B4-BE49-F238E27FC236}">
                <a16:creationId xmlns:a16="http://schemas.microsoft.com/office/drawing/2014/main" id="{387EDF8C-290B-2B91-8914-76EA4A7C2AE2}"/>
              </a:ext>
            </a:extLst>
          </p:cNvPr>
          <p:cNvSpPr txBox="1"/>
          <p:nvPr/>
        </p:nvSpPr>
        <p:spPr>
          <a:xfrm>
            <a:off x="2994212" y="1246094"/>
            <a:ext cx="9009528"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a:t>Please complete this form:</a:t>
            </a:r>
            <a:endParaRPr lang="en-US" sz="3200" b="1"/>
          </a:p>
          <a:p>
            <a:endParaRPr lang="en-GB" sz="3200" b="1">
              <a:ea typeface="+mn-lt"/>
              <a:cs typeface="+mn-lt"/>
            </a:endParaRPr>
          </a:p>
          <a:p>
            <a:r>
              <a:rPr lang="en-GB" sz="3200" u="sng">
                <a:ea typeface="+mn-lt"/>
                <a:cs typeface="+mn-lt"/>
              </a:rPr>
              <a:t>https://forms.office.com/e/6SCzDkhd2m</a:t>
            </a:r>
            <a:endParaRPr lang="en-GB" sz="3200" b="1" u="sng"/>
          </a:p>
        </p:txBody>
      </p:sp>
    </p:spTree>
    <p:extLst>
      <p:ext uri="{BB962C8B-B14F-4D97-AF65-F5344CB8AC3E}">
        <p14:creationId xmlns:p14="http://schemas.microsoft.com/office/powerpoint/2010/main" val="340623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a:latin typeface="Walbaum Display"/>
              </a:rPr>
              <a:t>Key University contacts/ signposting</a:t>
            </a:r>
            <a:endParaRPr lang="en-US" sz="3600"/>
          </a:p>
        </p:txBody>
      </p:sp>
      <p:sp>
        <p:nvSpPr>
          <p:cNvPr id="4" name="TextBox 3">
            <a:extLst>
              <a:ext uri="{FF2B5EF4-FFF2-40B4-BE49-F238E27FC236}">
                <a16:creationId xmlns:a16="http://schemas.microsoft.com/office/drawing/2014/main" id="{387EDF8C-290B-2B91-8914-76EA4A7C2AE2}"/>
              </a:ext>
            </a:extLst>
          </p:cNvPr>
          <p:cNvSpPr txBox="1"/>
          <p:nvPr/>
        </p:nvSpPr>
        <p:spPr>
          <a:xfrm>
            <a:off x="2994212" y="1246094"/>
            <a:ext cx="9009528"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a:t>University’s Concerned Team- </a:t>
            </a:r>
            <a:r>
              <a:rPr lang="en-US" sz="1600">
                <a:hlinkClick r:id="rId3"/>
              </a:rPr>
              <a:t>Concerned@le.ac.uk</a:t>
            </a:r>
            <a:r>
              <a:rPr lang="en-US" sz="1600"/>
              <a:t> </a:t>
            </a:r>
          </a:p>
          <a:p>
            <a:endParaRPr lang="en-US" sz="1600"/>
          </a:p>
          <a:p>
            <a:r>
              <a:rPr lang="en-US" sz="1600"/>
              <a:t>Report &amp; Support – Make a disclosure : </a:t>
            </a:r>
            <a:r>
              <a:rPr lang="en-US" sz="1600">
                <a:ea typeface="+mn-lt"/>
                <a:cs typeface="+mn-lt"/>
                <a:hlinkClick r:id="rId4"/>
              </a:rPr>
              <a:t>https://reportandsupport.le.ac.uk/report/anonymous</a:t>
            </a:r>
            <a:r>
              <a:rPr lang="en-US" sz="1600">
                <a:ea typeface="+mn-lt"/>
                <a:cs typeface="+mn-lt"/>
              </a:rPr>
              <a:t> </a:t>
            </a:r>
            <a:endParaRPr lang="en-US"/>
          </a:p>
          <a:p>
            <a:endParaRPr lang="en-US" sz="1600">
              <a:ea typeface="+mn-lt"/>
              <a:cs typeface="+mn-lt"/>
            </a:endParaRPr>
          </a:p>
          <a:p>
            <a:r>
              <a:rPr lang="en-US" sz="1600">
                <a:ea typeface="+mn-lt"/>
                <a:cs typeface="+mn-lt"/>
              </a:rPr>
              <a:t>Security - 0116 252 2888 or </a:t>
            </a:r>
            <a:r>
              <a:rPr lang="en-US" sz="1600" err="1">
                <a:ea typeface="+mn-lt"/>
                <a:cs typeface="+mn-lt"/>
              </a:rPr>
              <a:t>SafeZone</a:t>
            </a:r>
            <a:r>
              <a:rPr lang="en-US" sz="1600">
                <a:ea typeface="+mn-lt"/>
                <a:cs typeface="+mn-lt"/>
              </a:rPr>
              <a:t> App</a:t>
            </a:r>
          </a:p>
          <a:p>
            <a:endParaRPr lang="en-US" sz="1600">
              <a:ea typeface="+mn-lt"/>
              <a:cs typeface="+mn-lt"/>
            </a:endParaRPr>
          </a:p>
          <a:p>
            <a:r>
              <a:rPr lang="en-US" sz="1600">
                <a:ea typeface="+mn-lt"/>
                <a:cs typeface="+mn-lt"/>
              </a:rPr>
              <a:t>Welfare - financial worries - </a:t>
            </a:r>
            <a:r>
              <a:rPr lang="en-US" sz="1600">
                <a:ea typeface="+mn-lt"/>
                <a:cs typeface="+mn-lt"/>
                <a:hlinkClick r:id="rId5"/>
              </a:rPr>
              <a:t>welfare@le.ac.uk</a:t>
            </a:r>
            <a:r>
              <a:rPr lang="en-US" sz="1600">
                <a:ea typeface="+mn-lt"/>
                <a:cs typeface="+mn-lt"/>
              </a:rPr>
              <a:t> or +44 (0)116 223 1185</a:t>
            </a:r>
          </a:p>
          <a:p>
            <a:endParaRPr lang="en-US" sz="1600"/>
          </a:p>
          <a:p>
            <a:r>
              <a:rPr lang="en-US" sz="1600"/>
              <a:t>Wellbeing – </a:t>
            </a:r>
            <a:r>
              <a:rPr lang="en-US" sz="1600">
                <a:ea typeface="+mn-lt"/>
                <a:cs typeface="+mn-lt"/>
              </a:rPr>
              <a:t>counselling </a:t>
            </a:r>
            <a:r>
              <a:rPr lang="en-US" sz="1600"/>
              <a:t>and mental health :</a:t>
            </a:r>
          </a:p>
          <a:p>
            <a:r>
              <a:rPr lang="en-US" sz="1600">
                <a:ea typeface="+mn-lt"/>
                <a:cs typeface="+mn-lt"/>
                <a:hlinkClick r:id="rId6"/>
              </a:rPr>
              <a:t>https://uniofleicester.sharepoint.com/sites/Student-Support/SitePages/Making-a-self-referral.aspx</a:t>
            </a:r>
            <a:r>
              <a:rPr lang="en-US" sz="1600">
                <a:ea typeface="+mn-lt"/>
                <a:cs typeface="+mn-lt"/>
              </a:rPr>
              <a:t> </a:t>
            </a:r>
          </a:p>
          <a:p>
            <a:endParaRPr lang="en-US" sz="1600"/>
          </a:p>
          <a:p>
            <a:r>
              <a:rPr lang="en-US" sz="1600"/>
              <a:t>Fees &amp; Income – email at </a:t>
            </a:r>
            <a:r>
              <a:rPr lang="en-US" sz="1600">
                <a:ea typeface="+mn-lt"/>
                <a:cs typeface="+mn-lt"/>
                <a:hlinkClick r:id="rId7"/>
              </a:rPr>
              <a:t>feesandincome@le.ac.uk</a:t>
            </a:r>
            <a:endParaRPr lang="en-US" sz="1600"/>
          </a:p>
          <a:p>
            <a:endParaRPr lang="en-US" sz="1600"/>
          </a:p>
          <a:p>
            <a:r>
              <a:rPr lang="en-US" sz="1600">
                <a:ea typeface="+mn-lt"/>
                <a:cs typeface="+mn-lt"/>
              </a:rPr>
              <a:t>Spectrum: </a:t>
            </a:r>
            <a:endParaRPr lang="en-US"/>
          </a:p>
          <a:p>
            <a:r>
              <a:rPr lang="en-US" sz="1600">
                <a:ea typeface="+mn-lt"/>
                <a:cs typeface="+mn-lt"/>
              </a:rPr>
              <a:t>The Student Assistance </a:t>
            </a:r>
            <a:r>
              <a:rPr lang="en-US" sz="1600" err="1">
                <a:ea typeface="+mn-lt"/>
                <a:cs typeface="+mn-lt"/>
              </a:rPr>
              <a:t>Programme</a:t>
            </a:r>
            <a:r>
              <a:rPr lang="en-US" sz="1600">
                <a:ea typeface="+mn-lt"/>
                <a:cs typeface="+mn-lt"/>
              </a:rPr>
              <a:t> is a free, confidential counselling and wellbeing support service available to all students.</a:t>
            </a:r>
            <a:endParaRPr lang="en-US"/>
          </a:p>
          <a:p>
            <a:endParaRPr lang="en-US"/>
          </a:p>
          <a:p>
            <a:r>
              <a:rPr lang="en-US" sz="1600">
                <a:ea typeface="+mn-lt"/>
                <a:cs typeface="+mn-lt"/>
              </a:rPr>
              <a:t>Freephone UK: 0800 0318227</a:t>
            </a:r>
            <a:endParaRPr lang="en-US"/>
          </a:p>
          <a:p>
            <a:r>
              <a:rPr lang="en-US" sz="1600">
                <a:ea typeface="+mn-lt"/>
                <a:cs typeface="+mn-lt"/>
              </a:rPr>
              <a:t>WhatsApp/SMS: Text ‘Hi’ to +44 7418 360 780</a:t>
            </a:r>
            <a:endParaRPr lang="en-US"/>
          </a:p>
          <a:p>
            <a:r>
              <a:rPr lang="en-US" sz="1600">
                <a:ea typeface="+mn-lt"/>
                <a:cs typeface="+mn-lt"/>
              </a:rPr>
              <a:t>International: 00353 1 518 0277</a:t>
            </a:r>
            <a:endParaRPr lang="en-US"/>
          </a:p>
          <a:p>
            <a:endParaRPr lang="en-US" sz="1600"/>
          </a:p>
        </p:txBody>
      </p:sp>
    </p:spTree>
    <p:extLst>
      <p:ext uri="{BB962C8B-B14F-4D97-AF65-F5344CB8AC3E}">
        <p14:creationId xmlns:p14="http://schemas.microsoft.com/office/powerpoint/2010/main" val="391539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C0EA8-F607-B98B-35A2-C2A4E9FEC86F}"/>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7BB1F8DA-4BAB-49BC-98D9-227B68501B68}"/>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09C4D27F-BC92-5EB1-81DC-D2E2BE6CE656}"/>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Emotionally Difficult Content Warning</a:t>
            </a:r>
          </a:p>
        </p:txBody>
      </p:sp>
      <p:sp>
        <p:nvSpPr>
          <p:cNvPr id="3" name="TextBox 2">
            <a:extLst>
              <a:ext uri="{FF2B5EF4-FFF2-40B4-BE49-F238E27FC236}">
                <a16:creationId xmlns:a16="http://schemas.microsoft.com/office/drawing/2014/main" id="{1C34478A-691B-B701-E38E-6E19893CEB5E}"/>
              </a:ext>
            </a:extLst>
          </p:cNvPr>
          <p:cNvSpPr txBox="1"/>
          <p:nvPr/>
        </p:nvSpPr>
        <p:spPr>
          <a:xfrm>
            <a:off x="3158130" y="1921795"/>
            <a:ext cx="8684870"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a:ea typeface="+mn-lt"/>
                <a:cs typeface="+mn-lt"/>
              </a:rPr>
              <a:t>This session may include discussions on sensitive topics such as sexual violence, domestic abuse, discrimination, mental health, and harassment. We understand that these conversations may be difficult or triggering for some.</a:t>
            </a:r>
            <a:endParaRPr lang="en-US" sz="2500"/>
          </a:p>
          <a:p>
            <a:endParaRPr lang="en-US" sz="2500"/>
          </a:p>
          <a:p>
            <a:r>
              <a:rPr lang="en-US" sz="2500">
                <a:ea typeface="+mn-lt"/>
                <a:cs typeface="+mn-lt"/>
              </a:rPr>
              <a:t>Please take care of yourself during the session. Step out if you need to and know that support is available. If you’re affected by anything discussed today, don’t hesitate to reach out for support.</a:t>
            </a:r>
            <a:endParaRPr lang="en-US" sz="2500"/>
          </a:p>
          <a:p>
            <a:endParaRPr lang="en-US" sz="2500"/>
          </a:p>
          <a:p>
            <a:r>
              <a:rPr lang="en-US" sz="2500">
                <a:ea typeface="+mn-lt"/>
                <a:cs typeface="+mn-lt"/>
              </a:rPr>
              <a:t>If you would prefer alternative support options, feel free to contact me privately after the session.</a:t>
            </a:r>
            <a:endParaRPr lang="en-US" sz="2500"/>
          </a:p>
        </p:txBody>
      </p:sp>
    </p:spTree>
    <p:extLst>
      <p:ext uri="{BB962C8B-B14F-4D97-AF65-F5344CB8AC3E}">
        <p14:creationId xmlns:p14="http://schemas.microsoft.com/office/powerpoint/2010/main" val="46029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Ground Rules</a:t>
            </a:r>
          </a:p>
        </p:txBody>
      </p:sp>
      <p:sp>
        <p:nvSpPr>
          <p:cNvPr id="3" name="TextBox 2">
            <a:extLst>
              <a:ext uri="{FF2B5EF4-FFF2-40B4-BE49-F238E27FC236}">
                <a16:creationId xmlns:a16="http://schemas.microsoft.com/office/drawing/2014/main" id="{DCDAC6A7-233D-0444-9705-1047D6EDCA39}"/>
              </a:ext>
            </a:extLst>
          </p:cNvPr>
          <p:cNvSpPr txBox="1"/>
          <p:nvPr/>
        </p:nvSpPr>
        <p:spPr>
          <a:xfrm>
            <a:off x="3161818" y="1309868"/>
            <a:ext cx="8684870" cy="22679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There are no dumb/ wrong questions</a:t>
            </a:r>
            <a:endParaRPr lang="en-US"/>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This a safe space for you to be open about your concerns or experience </a:t>
            </a: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If at any point, you need to leave the session, please do and we will come and check in on you </a:t>
            </a:r>
          </a:p>
          <a:p>
            <a:endParaRPr lang="en-US" sz="3200">
              <a:latin typeface="Calibri"/>
              <a:ea typeface="Calibri"/>
              <a:cs typeface="Calibri"/>
            </a:endParaRPr>
          </a:p>
          <a:p>
            <a:endParaRPr lang="en-US" sz="3200">
              <a:latin typeface="Calibri"/>
              <a:ea typeface="Calibri"/>
              <a:cs typeface="Calibri"/>
            </a:endParaRPr>
          </a:p>
        </p:txBody>
      </p:sp>
    </p:spTree>
    <p:extLst>
      <p:ext uri="{BB962C8B-B14F-4D97-AF65-F5344CB8AC3E}">
        <p14:creationId xmlns:p14="http://schemas.microsoft.com/office/powerpoint/2010/main" val="1483418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Purpose of this training</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046071" y="2168324"/>
            <a:ext cx="8684870"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ea typeface="+mn-lt"/>
                <a:cs typeface="+mn-lt"/>
              </a:rPr>
              <a:t>Feel more prepared and confident when someone shares something difficult with you</a:t>
            </a:r>
            <a:endParaRPr lang="en-US" sz="3200">
              <a:latin typeface="Calibri"/>
              <a:ea typeface="Calibri"/>
              <a:cs typeface="Calibri"/>
            </a:endParaRPr>
          </a:p>
          <a:p>
            <a:endParaRPr lang="en-US" sz="3200">
              <a:latin typeface="Calibri"/>
              <a:ea typeface="Calibri"/>
              <a:cs typeface="Calibri"/>
            </a:endParaRPr>
          </a:p>
          <a:p>
            <a:pPr marL="457200" indent="-457200">
              <a:buFont typeface="Wingdings"/>
              <a:buChar char="v"/>
            </a:pPr>
            <a:r>
              <a:rPr lang="en-US" sz="3200">
                <a:ea typeface="+mn-lt"/>
                <a:cs typeface="+mn-lt"/>
              </a:rPr>
              <a:t>Understand your role and how to respond if someone shares something difficult with you</a:t>
            </a:r>
          </a:p>
        </p:txBody>
      </p:sp>
    </p:spTree>
    <p:extLst>
      <p:ext uri="{BB962C8B-B14F-4D97-AF65-F5344CB8AC3E}">
        <p14:creationId xmlns:p14="http://schemas.microsoft.com/office/powerpoint/2010/main" val="1518231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will we cover?</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0455" y="1719475"/>
            <a:ext cx="8684870" cy="25449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What support is available from the University</a:t>
            </a:r>
          </a:p>
          <a:p>
            <a:pPr marL="457200" indent="-457200">
              <a:buFont typeface="Wingdings"/>
              <a:buChar char="v"/>
            </a:pPr>
            <a:endParaRPr lang="en-US" sz="3200">
              <a:latin typeface="Calibri"/>
              <a:ea typeface="Calibri"/>
              <a:cs typeface="Calibri"/>
            </a:endParaRPr>
          </a:p>
          <a:p>
            <a:pPr marL="457200" indent="-457200">
              <a:buFont typeface="Wingdings"/>
              <a:buChar char="v"/>
            </a:pPr>
            <a:r>
              <a:rPr lang="en-US" sz="3200">
                <a:latin typeface="Calibri"/>
                <a:ea typeface="Calibri"/>
                <a:cs typeface="Calibri"/>
              </a:rPr>
              <a:t>What is a disclosure</a:t>
            </a:r>
          </a:p>
          <a:p>
            <a:pPr marL="457200" indent="-457200">
              <a:buFont typeface="Wingdings"/>
              <a:buChar char="v"/>
            </a:pPr>
            <a:endParaRPr lang="en-US" sz="3200">
              <a:latin typeface="Calibri"/>
              <a:ea typeface="Calibri"/>
              <a:cs typeface="Calibri"/>
            </a:endParaRPr>
          </a:p>
          <a:p>
            <a:pPr marL="457200" indent="-457200">
              <a:buFont typeface="Wingdings"/>
              <a:buChar char="v"/>
            </a:pPr>
            <a:r>
              <a:rPr lang="en-US" sz="3200">
                <a:latin typeface="Calibri"/>
                <a:ea typeface="Calibri"/>
                <a:cs typeface="Calibri"/>
              </a:rPr>
              <a:t>How to manage a disclosure </a:t>
            </a:r>
          </a:p>
          <a:p>
            <a:pPr marL="457200" indent="-457200">
              <a:buFont typeface="Wingdings"/>
              <a:buChar char="v"/>
            </a:pPr>
            <a:endParaRPr lang="en-US" sz="3200">
              <a:latin typeface="Calibri"/>
              <a:ea typeface="Calibri"/>
              <a:cs typeface="Calibri"/>
            </a:endParaRPr>
          </a:p>
          <a:p>
            <a:pPr marL="457200" indent="-457200">
              <a:buFont typeface="Wingdings"/>
              <a:buChar char="v"/>
            </a:pPr>
            <a:r>
              <a:rPr lang="en-US" sz="3200">
                <a:latin typeface="Calibri"/>
                <a:ea typeface="Calibri"/>
                <a:cs typeface="Calibri"/>
              </a:rPr>
              <a:t>What is confidentiality </a:t>
            </a:r>
          </a:p>
          <a:p>
            <a:pPr marL="457200" indent="-457200">
              <a:buFont typeface="Wingdings"/>
              <a:buChar char="v"/>
            </a:pPr>
            <a:endParaRPr lang="en-US" sz="3200">
              <a:latin typeface="Calibri"/>
              <a:ea typeface="Calibri"/>
              <a:cs typeface="Calibri"/>
            </a:endParaRPr>
          </a:p>
          <a:p>
            <a:pPr marL="457200" indent="-457200">
              <a:buFont typeface="Wingdings"/>
              <a:buChar char="v"/>
            </a:pPr>
            <a:r>
              <a:rPr lang="en-US" sz="3200">
                <a:latin typeface="Calibri"/>
                <a:ea typeface="Calibri"/>
                <a:cs typeface="Calibri"/>
              </a:rPr>
              <a:t>How to set and maintain boundaries </a:t>
            </a:r>
          </a:p>
        </p:txBody>
      </p:sp>
    </p:spTree>
    <p:extLst>
      <p:ext uri="{BB962C8B-B14F-4D97-AF65-F5344CB8AC3E}">
        <p14:creationId xmlns:p14="http://schemas.microsoft.com/office/powerpoint/2010/main" val="138405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does your role involve?</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64832" y="2150796"/>
            <a:ext cx="8684870"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v"/>
            </a:pPr>
            <a:r>
              <a:rPr lang="en-US" sz="3200">
                <a:latin typeface="Calibri"/>
                <a:ea typeface="Calibri"/>
                <a:cs typeface="Calibri"/>
              </a:rPr>
              <a:t>What kind of things might students talk to you about?</a:t>
            </a:r>
            <a:endParaRPr lang="en-US">
              <a:latin typeface="Aptos" panose="020B0004020202020204"/>
              <a:ea typeface="Calibri"/>
              <a:cs typeface="Calibri"/>
            </a:endParaRPr>
          </a:p>
          <a:p>
            <a:endParaRPr lang="en-US" sz="3200">
              <a:latin typeface="Calibri"/>
              <a:ea typeface="Calibri"/>
              <a:cs typeface="Calibri"/>
            </a:endParaRPr>
          </a:p>
          <a:p>
            <a:r>
              <a:rPr lang="en-US" sz="3200">
                <a:ea typeface="+mn-lt"/>
                <a:cs typeface="+mn-lt"/>
              </a:rPr>
              <a:t>https://forms.office.com/Pages/ResponsePage.aspx?id=as2-rtQxAUuVzoJ0r-hT2fWApcquunZOnz1BzNAgL8FUOTA2SVNBV0FOS1pGOEJMN0swU1pSRlFROS4u</a:t>
            </a:r>
            <a:endParaRPr lang="en-US" sz="3200">
              <a:latin typeface="Calibri"/>
              <a:ea typeface="Calibri"/>
              <a:cs typeface="Calibri"/>
            </a:endParaRPr>
          </a:p>
        </p:txBody>
      </p:sp>
    </p:spTree>
    <p:extLst>
      <p:ext uri="{BB962C8B-B14F-4D97-AF65-F5344CB8AC3E}">
        <p14:creationId xmlns:p14="http://schemas.microsoft.com/office/powerpoint/2010/main" val="180473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is confidentiality?</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0455" y="1719475"/>
            <a:ext cx="8684870"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ea typeface="+mn-lt"/>
                <a:cs typeface="+mn-lt"/>
              </a:rPr>
              <a:t>Confidentiality means keeping information private and not sharing it with others unless you have permission.</a:t>
            </a:r>
            <a:endParaRPr lang="en-US"/>
          </a:p>
          <a:p>
            <a:pPr marL="457200" indent="-457200">
              <a:buFont typeface="Wingdings"/>
              <a:buChar char="v"/>
            </a:pPr>
            <a:endParaRPr lang="en-US" sz="3200">
              <a:latin typeface="Calibri"/>
              <a:ea typeface="Calibri"/>
              <a:cs typeface="Calibri"/>
            </a:endParaRPr>
          </a:p>
          <a:p>
            <a:r>
              <a:rPr lang="en-US" sz="3200">
                <a:latin typeface="Calibri"/>
                <a:ea typeface="Calibri"/>
                <a:cs typeface="Calibri"/>
              </a:rPr>
              <a:t>Examples could be:</a:t>
            </a:r>
          </a:p>
          <a:p>
            <a:pPr marL="457200" indent="-457200">
              <a:buFont typeface="Wingdings"/>
              <a:buChar char="v"/>
            </a:pPr>
            <a:r>
              <a:rPr lang="en-US" sz="3200">
                <a:latin typeface="Calibri"/>
                <a:ea typeface="Calibri"/>
                <a:cs typeface="Calibri"/>
              </a:rPr>
              <a:t>Your data (name, email, date of birth)</a:t>
            </a:r>
          </a:p>
          <a:p>
            <a:pPr marL="457200" indent="-457200">
              <a:buFont typeface="Wingdings"/>
              <a:buChar char="v"/>
            </a:pPr>
            <a:r>
              <a:rPr lang="en-US" sz="3200">
                <a:latin typeface="Calibri"/>
                <a:ea typeface="Calibri"/>
                <a:cs typeface="Calibri"/>
              </a:rPr>
              <a:t>Your medical records</a:t>
            </a:r>
          </a:p>
          <a:p>
            <a:pPr marL="457200" indent="-457200">
              <a:buFont typeface="Wingdings"/>
              <a:buChar char="v"/>
            </a:pPr>
            <a:r>
              <a:rPr lang="en-US" sz="3200">
                <a:latin typeface="Calibri"/>
                <a:ea typeface="Calibri"/>
                <a:cs typeface="Calibri"/>
              </a:rPr>
              <a:t>Information shared in an email</a:t>
            </a:r>
          </a:p>
          <a:p>
            <a:pPr marL="457200" indent="-457200">
              <a:buFont typeface="Wingdings"/>
              <a:buChar char="v"/>
            </a:pPr>
            <a:r>
              <a:rPr lang="en-US" sz="3200">
                <a:latin typeface="Calibri"/>
                <a:ea typeface="Calibri"/>
                <a:cs typeface="Calibri"/>
              </a:rPr>
              <a:t>Information shared in person                   </a:t>
            </a:r>
          </a:p>
        </p:txBody>
      </p:sp>
    </p:spTree>
    <p:extLst>
      <p:ext uri="{BB962C8B-B14F-4D97-AF65-F5344CB8AC3E}">
        <p14:creationId xmlns:p14="http://schemas.microsoft.com/office/powerpoint/2010/main" val="366058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3AE3E4-A7C0-2189-F4C5-A2216C48B259}"/>
              </a:ext>
            </a:extLst>
          </p:cNvPr>
          <p:cNvPicPr>
            <a:picLocks noChangeAspect="1"/>
          </p:cNvPicPr>
          <p:nvPr/>
        </p:nvPicPr>
        <p:blipFill>
          <a:blip r:embed="rId2"/>
          <a:stretch>
            <a:fillRect/>
          </a:stretch>
        </p:blipFill>
        <p:spPr>
          <a:xfrm>
            <a:off x="-1" y="-3395"/>
            <a:ext cx="12217829" cy="6864789"/>
          </a:xfrm>
          <a:prstGeom prst="rect">
            <a:avLst/>
          </a:prstGeom>
        </p:spPr>
      </p:pic>
      <p:sp>
        <p:nvSpPr>
          <p:cNvPr id="5" name="TextBox 4">
            <a:extLst>
              <a:ext uri="{FF2B5EF4-FFF2-40B4-BE49-F238E27FC236}">
                <a16:creationId xmlns:a16="http://schemas.microsoft.com/office/drawing/2014/main" id="{6BED5D4A-8B00-A0F8-6753-0E887679DDCA}"/>
              </a:ext>
            </a:extLst>
          </p:cNvPr>
          <p:cNvSpPr txBox="1"/>
          <p:nvPr/>
        </p:nvSpPr>
        <p:spPr>
          <a:xfrm>
            <a:off x="2784006" y="396810"/>
            <a:ext cx="9433301" cy="398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a:latin typeface="Walbaum Display"/>
              </a:rPr>
              <a:t>What is confidentiality?</a:t>
            </a:r>
            <a:endParaRPr lang="en-US"/>
          </a:p>
        </p:txBody>
      </p:sp>
      <p:sp>
        <p:nvSpPr>
          <p:cNvPr id="3" name="TextBox 2">
            <a:extLst>
              <a:ext uri="{FF2B5EF4-FFF2-40B4-BE49-F238E27FC236}">
                <a16:creationId xmlns:a16="http://schemas.microsoft.com/office/drawing/2014/main" id="{DCDAC6A7-233D-0444-9705-1047D6EDCA39}"/>
              </a:ext>
            </a:extLst>
          </p:cNvPr>
          <p:cNvSpPr txBox="1"/>
          <p:nvPr/>
        </p:nvSpPr>
        <p:spPr>
          <a:xfrm>
            <a:off x="3150455" y="1719475"/>
            <a:ext cx="8684870"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ea typeface="+mn-lt"/>
                <a:cs typeface="+mn-lt"/>
              </a:rPr>
              <a:t>Confidentiality means keeping information private and not sharing it with others unless you have permission.</a:t>
            </a:r>
            <a:endParaRPr lang="en-US"/>
          </a:p>
          <a:p>
            <a:pPr marL="457200" indent="-457200">
              <a:buFont typeface="Wingdings"/>
              <a:buChar char="v"/>
            </a:pPr>
            <a:endParaRPr lang="en-US" sz="3200">
              <a:latin typeface="Calibri"/>
              <a:ea typeface="Calibri"/>
              <a:cs typeface="Calibri"/>
            </a:endParaRPr>
          </a:p>
          <a:p>
            <a:pPr marL="457200" indent="-457200">
              <a:buFont typeface="Wingdings"/>
              <a:buChar char="v"/>
            </a:pPr>
            <a:r>
              <a:rPr lang="en-US" sz="3200">
                <a:latin typeface="Calibri"/>
                <a:ea typeface="Calibri"/>
                <a:cs typeface="Calibri"/>
              </a:rPr>
              <a:t>What things might be confidential in your role?</a:t>
            </a:r>
            <a:endParaRPr lang="en-US">
              <a:latin typeface="Aptos" panose="020B0004020202020204"/>
              <a:ea typeface="Calibri"/>
              <a:cs typeface="Calibri"/>
            </a:endParaRPr>
          </a:p>
          <a:p>
            <a:endParaRPr lang="en-US" sz="3200">
              <a:latin typeface="Calibri"/>
              <a:ea typeface="Calibri"/>
              <a:cs typeface="Calibri"/>
            </a:endParaRPr>
          </a:p>
          <a:p>
            <a:pPr marL="457200" indent="-457200">
              <a:buFont typeface="Wingdings"/>
              <a:buChar char="v"/>
            </a:pPr>
            <a:r>
              <a:rPr lang="en-US" sz="3200">
                <a:latin typeface="Calibri"/>
                <a:ea typeface="Calibri"/>
                <a:cs typeface="Calibri"/>
              </a:rPr>
              <a:t>Is it ever ok to break confidentially? </a:t>
            </a:r>
          </a:p>
        </p:txBody>
      </p:sp>
    </p:spTree>
    <p:extLst>
      <p:ext uri="{BB962C8B-B14F-4D97-AF65-F5344CB8AC3E}">
        <p14:creationId xmlns:p14="http://schemas.microsoft.com/office/powerpoint/2010/main" val="3253883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23</Slides>
  <Notes>0</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2024-05-04T20:13:25Z</dcterms:created>
  <dcterms:modified xsi:type="dcterms:W3CDTF">2025-06-05T17:15:46Z</dcterms:modified>
</cp:coreProperties>
</file>