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6259175" cy="9145588"/>
  <p:notesSz cx="6858000" cy="9144000"/>
  <p:defaultTextStyle>
    <a:defPPr>
      <a:defRPr lang="en-US"/>
    </a:defPPr>
    <a:lvl1pPr marL="0" algn="l" defTabSz="145161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5805" algn="l" defTabSz="145161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1610" algn="l" defTabSz="145161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7415" algn="l" defTabSz="145161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3220" algn="l" defTabSz="145161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9025" algn="l" defTabSz="145161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4830" algn="l" defTabSz="145161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0635" algn="l" defTabSz="145161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06440" algn="l" defTabSz="145161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1">
          <p15:clr>
            <a:srgbClr val="A4A3A4"/>
          </p15:clr>
        </p15:guide>
        <p15:guide id="2" pos="512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612" y="72"/>
      </p:cViewPr>
      <p:guideLst>
        <p:guide orient="horz" pos="2881"/>
        <p:guide pos="512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438" y="2841061"/>
            <a:ext cx="13820299" cy="196037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876" y="5182500"/>
            <a:ext cx="11381423" cy="233720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5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16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74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3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29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4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0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06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67059-C53A-4C18-B140-E8B0E5DBD25D}" type="datetimeFigureOut">
              <a:rPr lang="en-GB" smtClean="0"/>
              <a:pPr/>
              <a:t>12/01/2018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737DC-300A-4225-8CF0-DDD4EE3F8A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19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67059-C53A-4C18-B140-E8B0E5DBD25D}" type="datetimeFigureOut">
              <a:rPr lang="en-GB" smtClean="0"/>
              <a:pPr/>
              <a:t>12/01/2018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737DC-300A-4225-8CF0-DDD4EE3F8A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6651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961916" y="489035"/>
            <a:ext cx="6503670" cy="1040522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5261" y="489035"/>
            <a:ext cx="19245669" cy="1040522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67059-C53A-4C18-B140-E8B0E5DBD25D}" type="datetimeFigureOut">
              <a:rPr lang="en-GB" smtClean="0"/>
              <a:pPr/>
              <a:t>12/01/2018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737DC-300A-4225-8CF0-DDD4EE3F8A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781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67059-C53A-4C18-B140-E8B0E5DBD25D}" type="datetimeFigureOut">
              <a:rPr lang="en-GB" smtClean="0"/>
              <a:pPr/>
              <a:t>12/01/2018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737DC-300A-4225-8CF0-DDD4EE3F8A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371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4363" y="5876888"/>
            <a:ext cx="13820299" cy="1816415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4363" y="3876291"/>
            <a:ext cx="13820299" cy="2000597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5805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161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741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32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2902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483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06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0644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67059-C53A-4C18-B140-E8B0E5DBD25D}" type="datetimeFigureOut">
              <a:rPr lang="en-GB" smtClean="0"/>
              <a:pPr/>
              <a:t>12/01/2018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737DC-300A-4225-8CF0-DDD4EE3F8A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143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5260" y="2845295"/>
            <a:ext cx="12874671" cy="8048964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90918" y="2845295"/>
            <a:ext cx="12874669" cy="8048964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67059-C53A-4C18-B140-E8B0E5DBD25D}" type="datetimeFigureOut">
              <a:rPr lang="en-GB" smtClean="0"/>
              <a:pPr/>
              <a:t>12/01/2018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737DC-300A-4225-8CF0-DDD4EE3F8A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4604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959" y="366247"/>
            <a:ext cx="14633258" cy="152426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959" y="2047173"/>
            <a:ext cx="7183959" cy="853164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5805" indent="0">
              <a:buNone/>
              <a:defRPr sz="3200" b="1"/>
            </a:lvl2pPr>
            <a:lvl3pPr marL="1451610" indent="0">
              <a:buNone/>
              <a:defRPr sz="2900" b="1"/>
            </a:lvl3pPr>
            <a:lvl4pPr marL="2177415" indent="0">
              <a:buNone/>
              <a:defRPr sz="2500" b="1"/>
            </a:lvl4pPr>
            <a:lvl5pPr marL="2903220" indent="0">
              <a:buNone/>
              <a:defRPr sz="2500" b="1"/>
            </a:lvl5pPr>
            <a:lvl6pPr marL="3629025" indent="0">
              <a:buNone/>
              <a:defRPr sz="2500" b="1"/>
            </a:lvl6pPr>
            <a:lvl7pPr marL="4354830" indent="0">
              <a:buNone/>
              <a:defRPr sz="2500" b="1"/>
            </a:lvl7pPr>
            <a:lvl8pPr marL="5080635" indent="0">
              <a:buNone/>
              <a:defRPr sz="2500" b="1"/>
            </a:lvl8pPr>
            <a:lvl9pPr marL="5806440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2959" y="2900337"/>
            <a:ext cx="7183959" cy="5269299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59436" y="2047173"/>
            <a:ext cx="7186781" cy="853164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5805" indent="0">
              <a:buNone/>
              <a:defRPr sz="3200" b="1"/>
            </a:lvl2pPr>
            <a:lvl3pPr marL="1451610" indent="0">
              <a:buNone/>
              <a:defRPr sz="2900" b="1"/>
            </a:lvl3pPr>
            <a:lvl4pPr marL="2177415" indent="0">
              <a:buNone/>
              <a:defRPr sz="2500" b="1"/>
            </a:lvl4pPr>
            <a:lvl5pPr marL="2903220" indent="0">
              <a:buNone/>
              <a:defRPr sz="2500" b="1"/>
            </a:lvl5pPr>
            <a:lvl6pPr marL="3629025" indent="0">
              <a:buNone/>
              <a:defRPr sz="2500" b="1"/>
            </a:lvl6pPr>
            <a:lvl7pPr marL="4354830" indent="0">
              <a:buNone/>
              <a:defRPr sz="2500" b="1"/>
            </a:lvl7pPr>
            <a:lvl8pPr marL="5080635" indent="0">
              <a:buNone/>
              <a:defRPr sz="2500" b="1"/>
            </a:lvl8pPr>
            <a:lvl9pPr marL="5806440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59436" y="2900337"/>
            <a:ext cx="7186781" cy="5269299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67059-C53A-4C18-B140-E8B0E5DBD25D}" type="datetimeFigureOut">
              <a:rPr lang="en-GB" smtClean="0"/>
              <a:pPr/>
              <a:t>12/01/2018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737DC-300A-4225-8CF0-DDD4EE3F8A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397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67059-C53A-4C18-B140-E8B0E5DBD25D}" type="datetimeFigureOut">
              <a:rPr lang="en-GB" smtClean="0"/>
              <a:pPr/>
              <a:t>12/01/2018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737DC-300A-4225-8CF0-DDD4EE3F8A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7877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67059-C53A-4C18-B140-E8B0E5DBD25D}" type="datetimeFigureOut">
              <a:rPr lang="en-GB" smtClean="0"/>
              <a:pPr/>
              <a:t>12/01/2018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737DC-300A-4225-8CF0-DDD4EE3F8A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9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959" y="364130"/>
            <a:ext cx="5349157" cy="1549669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6886" y="364131"/>
            <a:ext cx="9089330" cy="7805506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959" y="1913800"/>
            <a:ext cx="5349157" cy="6255837"/>
          </a:xfrm>
        </p:spPr>
        <p:txBody>
          <a:bodyPr/>
          <a:lstStyle>
            <a:lvl1pPr marL="0" indent="0">
              <a:buNone/>
              <a:defRPr sz="2200"/>
            </a:lvl1pPr>
            <a:lvl2pPr marL="725805" indent="0">
              <a:buNone/>
              <a:defRPr sz="1900"/>
            </a:lvl2pPr>
            <a:lvl3pPr marL="1451610" indent="0">
              <a:buNone/>
              <a:defRPr sz="1600"/>
            </a:lvl3pPr>
            <a:lvl4pPr marL="2177415" indent="0">
              <a:buNone/>
              <a:defRPr sz="1400"/>
            </a:lvl4pPr>
            <a:lvl5pPr marL="2903220" indent="0">
              <a:buNone/>
              <a:defRPr sz="1400"/>
            </a:lvl5pPr>
            <a:lvl6pPr marL="3629025" indent="0">
              <a:buNone/>
              <a:defRPr sz="1400"/>
            </a:lvl6pPr>
            <a:lvl7pPr marL="4354830" indent="0">
              <a:buNone/>
              <a:defRPr sz="1400"/>
            </a:lvl7pPr>
            <a:lvl8pPr marL="5080635" indent="0">
              <a:buNone/>
              <a:defRPr sz="1400"/>
            </a:lvl8pPr>
            <a:lvl9pPr marL="580644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67059-C53A-4C18-B140-E8B0E5DBD25D}" type="datetimeFigureOut">
              <a:rPr lang="en-GB" smtClean="0"/>
              <a:pPr/>
              <a:t>12/01/2018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737DC-300A-4225-8CF0-DDD4EE3F8A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5072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6912" y="6401912"/>
            <a:ext cx="9755505" cy="755782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86912" y="817175"/>
            <a:ext cx="9755505" cy="5487353"/>
          </a:xfrm>
        </p:spPr>
        <p:txBody>
          <a:bodyPr/>
          <a:lstStyle>
            <a:lvl1pPr marL="0" indent="0">
              <a:buNone/>
              <a:defRPr sz="5100"/>
            </a:lvl1pPr>
            <a:lvl2pPr marL="725805" indent="0">
              <a:buNone/>
              <a:defRPr sz="4400"/>
            </a:lvl2pPr>
            <a:lvl3pPr marL="1451610" indent="0">
              <a:buNone/>
              <a:defRPr sz="3800"/>
            </a:lvl3pPr>
            <a:lvl4pPr marL="2177415" indent="0">
              <a:buNone/>
              <a:defRPr sz="3200"/>
            </a:lvl4pPr>
            <a:lvl5pPr marL="2903220" indent="0">
              <a:buNone/>
              <a:defRPr sz="3200"/>
            </a:lvl5pPr>
            <a:lvl6pPr marL="3629025" indent="0">
              <a:buNone/>
              <a:defRPr sz="3200"/>
            </a:lvl6pPr>
            <a:lvl7pPr marL="4354830" indent="0">
              <a:buNone/>
              <a:defRPr sz="3200"/>
            </a:lvl7pPr>
            <a:lvl8pPr marL="5080635" indent="0">
              <a:buNone/>
              <a:defRPr sz="3200"/>
            </a:lvl8pPr>
            <a:lvl9pPr marL="5806440" indent="0">
              <a:buNone/>
              <a:defRPr sz="32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86912" y="7157693"/>
            <a:ext cx="9755505" cy="1073336"/>
          </a:xfrm>
        </p:spPr>
        <p:txBody>
          <a:bodyPr/>
          <a:lstStyle>
            <a:lvl1pPr marL="0" indent="0">
              <a:buNone/>
              <a:defRPr sz="2200"/>
            </a:lvl1pPr>
            <a:lvl2pPr marL="725805" indent="0">
              <a:buNone/>
              <a:defRPr sz="1900"/>
            </a:lvl2pPr>
            <a:lvl3pPr marL="1451610" indent="0">
              <a:buNone/>
              <a:defRPr sz="1600"/>
            </a:lvl3pPr>
            <a:lvl4pPr marL="2177415" indent="0">
              <a:buNone/>
              <a:defRPr sz="1400"/>
            </a:lvl4pPr>
            <a:lvl5pPr marL="2903220" indent="0">
              <a:buNone/>
              <a:defRPr sz="1400"/>
            </a:lvl5pPr>
            <a:lvl6pPr marL="3629025" indent="0">
              <a:buNone/>
              <a:defRPr sz="1400"/>
            </a:lvl6pPr>
            <a:lvl7pPr marL="4354830" indent="0">
              <a:buNone/>
              <a:defRPr sz="1400"/>
            </a:lvl7pPr>
            <a:lvl8pPr marL="5080635" indent="0">
              <a:buNone/>
              <a:defRPr sz="1400"/>
            </a:lvl8pPr>
            <a:lvl9pPr marL="580644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67059-C53A-4C18-B140-E8B0E5DBD25D}" type="datetimeFigureOut">
              <a:rPr lang="en-GB" smtClean="0"/>
              <a:pPr/>
              <a:t>12/01/2018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737DC-300A-4225-8CF0-DDD4EE3F8A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6208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2959" y="366247"/>
            <a:ext cx="14633258" cy="1524265"/>
          </a:xfrm>
          <a:prstGeom prst="rect">
            <a:avLst/>
          </a:prstGeom>
        </p:spPr>
        <p:txBody>
          <a:bodyPr vert="horz" lIns="145161" tIns="72581" rIns="145161" bIns="7258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959" y="2133971"/>
            <a:ext cx="14633258" cy="6035665"/>
          </a:xfrm>
          <a:prstGeom prst="rect">
            <a:avLst/>
          </a:prstGeom>
        </p:spPr>
        <p:txBody>
          <a:bodyPr vert="horz" lIns="145161" tIns="72581" rIns="145161" bIns="7258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2959" y="8476606"/>
            <a:ext cx="3793808" cy="486918"/>
          </a:xfrm>
          <a:prstGeom prst="rect">
            <a:avLst/>
          </a:prstGeom>
        </p:spPr>
        <p:txBody>
          <a:bodyPr vert="horz" lIns="145161" tIns="72581" rIns="145161" bIns="72581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67059-C53A-4C18-B140-E8B0E5DBD25D}" type="datetimeFigureOut">
              <a:rPr lang="en-GB" smtClean="0"/>
              <a:pPr/>
              <a:t>12/01/2018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55218" y="8476606"/>
            <a:ext cx="5148739" cy="486918"/>
          </a:xfrm>
          <a:prstGeom prst="rect">
            <a:avLst/>
          </a:prstGeom>
        </p:spPr>
        <p:txBody>
          <a:bodyPr vert="horz" lIns="145161" tIns="72581" rIns="145161" bIns="72581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52409" y="8476606"/>
            <a:ext cx="3793808" cy="486918"/>
          </a:xfrm>
          <a:prstGeom prst="rect">
            <a:avLst/>
          </a:prstGeom>
        </p:spPr>
        <p:txBody>
          <a:bodyPr vert="horz" lIns="145161" tIns="72581" rIns="145161" bIns="72581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737DC-300A-4225-8CF0-DDD4EE3F8A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8964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1610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354" indent="-544354" algn="l" defTabSz="1451610" rtl="0" eaLnBrk="1" latinLnBrk="0" hangingPunct="1">
        <a:spcBef>
          <a:spcPct val="20000"/>
        </a:spcBef>
        <a:buFont typeface="Arial" panose="020B0604020202020204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79433" indent="-453628" algn="l" defTabSz="1451610" rtl="0" eaLnBrk="1" latinLnBrk="0" hangingPunct="1">
        <a:spcBef>
          <a:spcPct val="20000"/>
        </a:spcBef>
        <a:buFont typeface="Arial" panose="020B0604020202020204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4513" indent="-362903" algn="l" defTabSz="14516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0318" indent="-362903" algn="l" defTabSz="145161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6123" indent="-362903" algn="l" defTabSz="1451610" rtl="0" eaLnBrk="1" latinLnBrk="0" hangingPunct="1">
        <a:spcBef>
          <a:spcPct val="20000"/>
        </a:spcBef>
        <a:buFont typeface="Arial" panose="020B0604020202020204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1928" indent="-362903" algn="l" defTabSz="14516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17733" indent="-362903" algn="l" defTabSz="14516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3538" indent="-362903" algn="l" defTabSz="14516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69343" indent="-362903" algn="l" defTabSz="14516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16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5805" algn="l" defTabSz="14516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1610" algn="l" defTabSz="14516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7415" algn="l" defTabSz="14516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3220" algn="l" defTabSz="14516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29025" algn="l" defTabSz="14516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4830" algn="l" defTabSz="14516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0635" algn="l" defTabSz="14516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06440" algn="l" defTabSz="14516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4897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University of Leicester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HEADLINE HERE</dc:title>
  <dc:creator>km319</dc:creator>
  <cp:lastModifiedBy>Ramsden, Laura</cp:lastModifiedBy>
  <cp:revision>3</cp:revision>
  <dcterms:created xsi:type="dcterms:W3CDTF">2016-02-10T09:38:43Z</dcterms:created>
  <dcterms:modified xsi:type="dcterms:W3CDTF">2018-01-12T14:28:39Z</dcterms:modified>
</cp:coreProperties>
</file>