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6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8648039"/>
            <a:ext cx="18288000" cy="6278880"/>
          </a:xfrm>
          <a:custGeom>
            <a:avLst/>
            <a:gdLst/>
            <a:ahLst/>
            <a:cxnLst/>
            <a:rect l="l" t="t" r="r" b="b"/>
            <a:pathLst>
              <a:path w="18288000" h="6278880">
                <a:moveTo>
                  <a:pt x="18288000" y="0"/>
                </a:moveTo>
                <a:lnTo>
                  <a:pt x="0" y="0"/>
                </a:lnTo>
                <a:lnTo>
                  <a:pt x="0" y="6278880"/>
                </a:lnTo>
                <a:lnTo>
                  <a:pt x="18288000" y="627888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48861" y="8648039"/>
            <a:ext cx="3339139" cy="1638961"/>
          </a:xfrm>
          <a:custGeom>
            <a:avLst/>
            <a:gdLst/>
            <a:ahLst/>
            <a:cxnLst/>
            <a:rect l="l" t="t" r="r" b="b"/>
            <a:pathLst>
              <a:path w="3339139" h="1638961">
                <a:moveTo>
                  <a:pt x="0" y="0"/>
                </a:moveTo>
                <a:lnTo>
                  <a:pt x="3339139" y="0"/>
                </a:lnTo>
                <a:lnTo>
                  <a:pt x="3339139" y="1638961"/>
                </a:lnTo>
                <a:lnTo>
                  <a:pt x="0" y="16389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56854" y="0"/>
            <a:ext cx="15374292" cy="8648039"/>
          </a:xfrm>
          <a:custGeom>
            <a:avLst/>
            <a:gdLst/>
            <a:ahLst/>
            <a:cxnLst/>
            <a:rect l="l" t="t" r="r" b="b"/>
            <a:pathLst>
              <a:path w="15374292" h="8648039">
                <a:moveTo>
                  <a:pt x="0" y="0"/>
                </a:moveTo>
                <a:lnTo>
                  <a:pt x="15374292" y="0"/>
                </a:lnTo>
                <a:lnTo>
                  <a:pt x="15374292" y="8648039"/>
                </a:lnTo>
                <a:lnTo>
                  <a:pt x="0" y="86480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Leicester 100 training- WIP</dc:title>
  <dc:creator>Bruce, Ian R.</dc:creator>
  <cp:lastModifiedBy>Bruce, Ian R.</cp:lastModifiedBy>
  <cp:revision>2</cp:revision>
  <dcterms:created xsi:type="dcterms:W3CDTF">2006-08-16T00:00:00Z</dcterms:created>
  <dcterms:modified xsi:type="dcterms:W3CDTF">2025-01-29T16:44:30Z</dcterms:modified>
  <dc:identifier>DAGPIPiR12c</dc:identifier>
</cp:coreProperties>
</file>